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theme/theme5.xml" ContentType="application/vnd.openxmlformats-officedocument.theme+xml"/>
  <Override PartName="/ppt/slideLayouts/slideLayout39.xml" ContentType="application/vnd.openxmlformats-officedocument.presentationml.slideLayout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46.xml" ContentType="application/vnd.openxmlformats-officedocument.presentationml.slideLayout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Masters/slideMaster15.xml" ContentType="application/vnd.openxmlformats-officedocument.presentationml.slide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40.xml" ContentType="application/vnd.openxmlformats-officedocument.presentationml.slideLayout+xml"/>
  <Override PartName="/ppt/theme/theme16.xml" ContentType="application/vnd.openxmlformats-officedocument.theme+xml"/>
  <Override PartName="/ppt/slideMasters/slideMaster8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3.xml" ContentType="application/vnd.openxmlformats-officedocument.presentationml.slideMaster+xml"/>
  <Override PartName="/ppt/theme/theme14.xml" ContentType="application/vnd.openxmlformats-officedocument.theme+xml"/>
  <Override PartName="/ppt/slideMasters/slideMaster6.xml" ContentType="application/vnd.openxmlformats-officedocument.presentationml.slideMaster+xml"/>
  <Override PartName="/ppt/theme/theme8.xml" ContentType="application/vnd.openxmlformats-officedocument.theme+xml"/>
  <Override PartName="/ppt/theme/theme12.xml" ContentType="application/vnd.openxmlformats-officedocument.theme+xml"/>
  <Override PartName="/ppt/slideMasters/slideMaster4.xml" ContentType="application/vnd.openxmlformats-officedocument.presentationml.slideMaster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theme/theme6.xml" ContentType="application/vnd.openxmlformats-officedocument.theme+xml"/>
  <Override PartName="/ppt/theme/theme10.xml" ContentType="application/vnd.openxmlformats-officedocument.theme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theme/theme4.xml" ContentType="application/vnd.openxmlformats-officedocument.theme+xml"/>
  <Override PartName="/ppt/slideLayouts/slideLayout29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Layouts/slideLayout18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3.xml" ContentType="application/vnd.openxmlformats-officedocument.presentationml.slideLayout+xml"/>
  <Override PartName="/ppt/presentation.xml" ContentType="application/vnd.openxmlformats-officedocument.presentationml.presentation.main+xml"/>
  <Override PartName="/ppt/slideMasters/slideMaster16.xml" ContentType="application/vnd.openxmlformats-officedocument.presentationml.slideMaster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41.xml" ContentType="application/vnd.openxmlformats-officedocument.presentationml.slideLayout+xml"/>
  <Override PartName="/docProps/app.xml" ContentType="application/vnd.openxmlformats-officedocument.extended-properties+xml"/>
  <Override PartName="/ppt/slideMasters/slideMaster14.xml" ContentType="application/vnd.openxmlformats-officedocument.presentationml.slideMaster+xml"/>
  <Override PartName="/ppt/slides/slide11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theme/theme17.xml" ContentType="application/vnd.openxmlformats-officedocument.theme+xml"/>
  <Override PartName="/ppt/slideMasters/slideMaster9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Layouts/slideLayout10.xml" ContentType="application/vnd.openxmlformats-officedocument.presentationml.slideLayout+xml"/>
  <Override PartName="/ppt/theme/theme15.xml" ContentType="application/vnd.openxmlformats-officedocument.theme+xml"/>
  <Default Extension="gif" ContentType="image/gif"/>
  <Override PartName="/ppt/slideMasters/slideMaster7.xml" ContentType="application/vnd.openxmlformats-officedocument.presentationml.slideMaster+xml"/>
  <Override PartName="/ppt/slideMasters/slideMaster10.xml" ContentType="application/vnd.openxmlformats-officedocument.presentationml.slideMaster+xml"/>
  <Override PartName="/ppt/theme/theme9.xml" ContentType="application/vnd.openxmlformats-officedocument.theme+xml"/>
  <Override PartName="/ppt/theme/theme13.xml" ContentType="application/vnd.openxmlformats-officedocument.theme+xml"/>
  <Override PartName="/ppt/slideMasters/slideMaster5.xml" ContentType="application/vnd.openxmlformats-officedocument.presentationml.slideMaster+xml"/>
  <Override PartName="/ppt/slides/slide8.xml" ContentType="application/vnd.openxmlformats-officedocument.presentationml.slide+xml"/>
  <Override PartName="/ppt/theme/theme7.xml" ContentType="application/vnd.openxmlformats-officedocument.theme+xml"/>
  <Override PartName="/ppt/theme/theme11.xml" ContentType="application/vnd.openxmlformats-officedocument.them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44.xml" ContentType="application/vnd.openxmlformats-officedocument.presentationml.slideLayout+xml"/>
  <Default Extension="rels" ContentType="application/vnd.openxmlformats-package.relationship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  <p:sldMasterId id="2147483756" r:id="rId2"/>
    <p:sldMasterId id="2147483760" r:id="rId3"/>
    <p:sldMasterId id="2147483772" r:id="rId4"/>
    <p:sldMasterId id="2147483774" r:id="rId5"/>
    <p:sldMasterId id="2147483776" r:id="rId6"/>
    <p:sldMasterId id="2147483778" r:id="rId7"/>
    <p:sldMasterId id="2147483780" r:id="rId8"/>
    <p:sldMasterId id="2147483782" r:id="rId9"/>
    <p:sldMasterId id="2147483784" r:id="rId10"/>
    <p:sldMasterId id="2147483786" r:id="rId11"/>
    <p:sldMasterId id="2147483788" r:id="rId12"/>
    <p:sldMasterId id="2147483790" r:id="rId13"/>
    <p:sldMasterId id="2147483792" r:id="rId14"/>
    <p:sldMasterId id="2147483794" r:id="rId15"/>
    <p:sldMasterId id="2147483808" r:id="rId16"/>
  </p:sldMasterIdLst>
  <p:notesMasterIdLst>
    <p:notesMasterId r:id="rId36"/>
  </p:notesMasterIdLst>
  <p:sldIdLst>
    <p:sldId id="431" r:id="rId17"/>
    <p:sldId id="438" r:id="rId18"/>
    <p:sldId id="269" r:id="rId19"/>
    <p:sldId id="439" r:id="rId20"/>
    <p:sldId id="429" r:id="rId21"/>
    <p:sldId id="358" r:id="rId22"/>
    <p:sldId id="361" r:id="rId23"/>
    <p:sldId id="363" r:id="rId24"/>
    <p:sldId id="362" r:id="rId25"/>
    <p:sldId id="364" r:id="rId26"/>
    <p:sldId id="368" r:id="rId27"/>
    <p:sldId id="430" r:id="rId28"/>
    <p:sldId id="366" r:id="rId29"/>
    <p:sldId id="432" r:id="rId30"/>
    <p:sldId id="433" r:id="rId31"/>
    <p:sldId id="434" r:id="rId32"/>
    <p:sldId id="435" r:id="rId33"/>
    <p:sldId id="436" r:id="rId34"/>
    <p:sldId id="437" r:id="rId3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  <a:srgbClr val="000099"/>
    <a:srgbClr val="18021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085" autoAdjust="0"/>
    <p:restoredTop sz="93390" autoAdjust="0"/>
  </p:normalViewPr>
  <p:slideViewPr>
    <p:cSldViewPr>
      <p:cViewPr varScale="1">
        <p:scale>
          <a:sx n="81" d="100"/>
          <a:sy n="81" d="100"/>
        </p:scale>
        <p:origin x="-1590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22512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Master" Target="slideMasters/slideMaster13.xml"/><Relationship Id="rId18" Type="http://schemas.openxmlformats.org/officeDocument/2006/relationships/slide" Target="slides/slide2.xml"/><Relationship Id="rId26" Type="http://schemas.openxmlformats.org/officeDocument/2006/relationships/slide" Target="slides/slide10.xml"/><Relationship Id="rId39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5.xml"/><Relationship Id="rId34" Type="http://schemas.openxmlformats.org/officeDocument/2006/relationships/slide" Target="slides/slide18.xml"/><Relationship Id="rId7" Type="http://schemas.openxmlformats.org/officeDocument/2006/relationships/slideMaster" Target="slideMasters/slideMaster7.xml"/><Relationship Id="rId12" Type="http://schemas.openxmlformats.org/officeDocument/2006/relationships/slideMaster" Target="slideMasters/slideMaster12.xml"/><Relationship Id="rId17" Type="http://schemas.openxmlformats.org/officeDocument/2006/relationships/slide" Target="slides/slide1.xml"/><Relationship Id="rId25" Type="http://schemas.openxmlformats.org/officeDocument/2006/relationships/slide" Target="slides/slide9.xml"/><Relationship Id="rId33" Type="http://schemas.openxmlformats.org/officeDocument/2006/relationships/slide" Target="slides/slide17.xml"/><Relationship Id="rId38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Master" Target="slideMasters/slideMaster16.xml"/><Relationship Id="rId20" Type="http://schemas.openxmlformats.org/officeDocument/2006/relationships/slide" Target="slides/slide4.xml"/><Relationship Id="rId29" Type="http://schemas.openxmlformats.org/officeDocument/2006/relationships/slide" Target="slides/slide13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Master" Target="slideMasters/slideMaster11.xml"/><Relationship Id="rId24" Type="http://schemas.openxmlformats.org/officeDocument/2006/relationships/slide" Target="slides/slide8.xml"/><Relationship Id="rId32" Type="http://schemas.openxmlformats.org/officeDocument/2006/relationships/slide" Target="slides/slide16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Master" Target="slideMasters/slideMaster5.xml"/><Relationship Id="rId15" Type="http://schemas.openxmlformats.org/officeDocument/2006/relationships/slideMaster" Target="slideMasters/slideMaster15.xml"/><Relationship Id="rId23" Type="http://schemas.openxmlformats.org/officeDocument/2006/relationships/slide" Target="slides/slide7.xml"/><Relationship Id="rId28" Type="http://schemas.openxmlformats.org/officeDocument/2006/relationships/slide" Target="slides/slide12.xml"/><Relationship Id="rId36" Type="http://schemas.openxmlformats.org/officeDocument/2006/relationships/notesMaster" Target="notesMasters/notesMaster1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3.xml"/><Relationship Id="rId31" Type="http://schemas.openxmlformats.org/officeDocument/2006/relationships/slide" Target="slides/slide15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Master" Target="slideMasters/slideMaster14.xml"/><Relationship Id="rId22" Type="http://schemas.openxmlformats.org/officeDocument/2006/relationships/slide" Target="slides/slide6.xml"/><Relationship Id="rId27" Type="http://schemas.openxmlformats.org/officeDocument/2006/relationships/slide" Target="slides/slide11.xml"/><Relationship Id="rId30" Type="http://schemas.openxmlformats.org/officeDocument/2006/relationships/slide" Target="slides/slide14.xml"/><Relationship Id="rId35" Type="http://schemas.openxmlformats.org/officeDocument/2006/relationships/slide" Target="slides/slide19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AAB434A-C059-4DDD-845C-DA68FB46C4B7}" type="datetimeFigureOut">
              <a:rPr lang="en-US" smtClean="0"/>
              <a:pPr/>
              <a:t>11/11/2013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7522668-0055-4980-B115-FB403BCD522A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12"/>
          <p:cNvGrpSpPr/>
          <p:nvPr/>
        </p:nvGrpSpPr>
        <p:grpSpPr>
          <a:xfrm>
            <a:off x="-1" y="6324600"/>
            <a:ext cx="9144001" cy="533400"/>
            <a:chOff x="-1" y="6324600"/>
            <a:chExt cx="12188826" cy="533400"/>
          </a:xfrm>
        </p:grpSpPr>
        <p:sp>
          <p:nvSpPr>
            <p:cNvPr id="12" name="Rectangle 11"/>
            <p:cNvSpPr/>
            <p:nvPr userDrawn="1"/>
          </p:nvSpPr>
          <p:spPr bwMode="auto">
            <a:xfrm>
              <a:off x="6856412" y="6324600"/>
              <a:ext cx="5332413" cy="533400"/>
            </a:xfrm>
            <a:prstGeom prst="rect">
              <a:avLst/>
            </a:prstGeom>
            <a:gradFill flip="none" rotWithShape="1">
              <a:gsLst>
                <a:gs pos="100000">
                  <a:schemeClr val="tx1"/>
                </a:gs>
                <a:gs pos="0">
                  <a:schemeClr val="lt1">
                    <a:shade val="67500"/>
                    <a:satMod val="115000"/>
                    <a:alpha val="0"/>
                  </a:schemeClr>
                </a:gs>
              </a:gsLst>
              <a:lin ang="0" scaled="1"/>
              <a:tileRect/>
            </a:gradFill>
            <a:ln>
              <a:noFill/>
              <a:headEnd type="none" w="med" len="med"/>
              <a:tailEnd type="none" w="med" len="med"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vert="horz" wrap="square" lIns="91436" tIns="45718" rIns="91436" bIns="45718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914099" fontAlgn="base">
                <a:spcBef>
                  <a:spcPct val="0"/>
                </a:spcBef>
                <a:spcAft>
                  <a:spcPct val="0"/>
                </a:spcAft>
              </a:pPr>
              <a:endParaRPr lang="en-US" sz="23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endParaRPr>
            </a:p>
          </p:txBody>
        </p:sp>
        <p:pic>
          <p:nvPicPr>
            <p:cNvPr id="8" name="Picture 7" descr="white-bar.png"/>
            <p:cNvPicPr>
              <a:picLocks noChangeAspect="1"/>
            </p:cNvPicPr>
            <p:nvPr userDrawn="1"/>
          </p:nvPicPr>
          <p:blipFill>
            <a:blip r:embed="rId3" cstate="print"/>
            <a:stretch>
              <a:fillRect/>
            </a:stretch>
          </p:blipFill>
          <p:spPr>
            <a:xfrm flipH="1">
              <a:off x="-1" y="6324600"/>
              <a:ext cx="12188825" cy="533400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30255" y="1905005"/>
            <a:ext cx="7681913" cy="1523495"/>
          </a:xfrm>
        </p:spPr>
        <p:txBody>
          <a:bodyPr>
            <a:noAutofit/>
          </a:bodyPr>
          <a:lstStyle>
            <a:lvl1pPr>
              <a:lnSpc>
                <a:spcPct val="90000"/>
              </a:lnSpc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30254" y="4344998"/>
            <a:ext cx="7681913" cy="461665"/>
          </a:xfrm>
        </p:spPr>
        <p:txBody>
          <a:bodyPr>
            <a:noAutofit/>
          </a:bodyPr>
          <a:lstStyle>
            <a:lvl1pPr marL="0" indent="0" algn="l">
              <a:lnSpc>
                <a:spcPct val="90000"/>
              </a:lnSpc>
              <a:spcBef>
                <a:spcPts val="0"/>
              </a:spcBef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1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4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2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0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2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4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Title and Content">
    <p:bg bwMode="black"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white"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 bwMode="white">
          <a:xfrm>
            <a:off x="381000" y="1411553"/>
            <a:ext cx="8382000" cy="2200602"/>
          </a:xfrm>
        </p:spPr>
        <p:txBody>
          <a:bodyPr/>
          <a:lstStyle>
            <a:lvl1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1pPr>
            <a:lvl2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2pPr>
            <a:lvl3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3pPr>
            <a:lvl4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4pPr>
            <a:lvl5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6"/>
          <p:cNvSpPr>
            <a:spLocks noGrp="1"/>
          </p:cNvSpPr>
          <p:nvPr>
            <p:ph type="body" sz="quarter" idx="11"/>
          </p:nvPr>
        </p:nvSpPr>
        <p:spPr>
          <a:xfrm>
            <a:off x="1" y="6238885"/>
            <a:ext cx="9144001" cy="619125"/>
          </a:xfrm>
          <a:solidFill>
            <a:srgbClr val="FFFF99"/>
          </a:solidFill>
        </p:spPr>
        <p:txBody>
          <a:bodyPr wrap="square" lIns="152394" tIns="76197" rIns="152394" bIns="76197" anchor="b" anchorCtr="0">
            <a:noAutofit/>
          </a:bodyPr>
          <a:lstStyle>
            <a:lvl1pPr algn="r">
              <a:buFont typeface="Arial" pitchFamily="34" charset="0"/>
              <a:buNone/>
              <a:defRPr>
                <a:solidFill>
                  <a:srgbClr val="000000"/>
                </a:solidFill>
                <a:effectLst/>
                <a:latin typeface="+mj-lt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9DC552-A239-4035-A67F-7EB3E5E3ACB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Title Slide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762000" y="990600"/>
            <a:ext cx="7772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133600" y="2133600"/>
            <a:ext cx="6400800" cy="1752600"/>
          </a:xfrm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dt" sz="half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2053" name="Rectangle 5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497D8CD6-BE0A-4304-8749-AC4000875B10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E9EFA3A-8E10-43B2-9DC0-8F6AE25F41F1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F05EF-6168-407F-8025-E41839E12504}" type="datetimeFigureOut">
              <a:rPr lang="en-US" smtClean="0"/>
              <a:pPr/>
              <a:t>11/11/2013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C692C-4F2D-45F6-A9A8-8A3A8FE2780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F05EF-6168-407F-8025-E41839E12504}" type="datetimeFigureOut">
              <a:rPr lang="en-US" smtClean="0"/>
              <a:pPr/>
              <a:t>11/11/2013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C692C-4F2D-45F6-A9A8-8A3A8FE2780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F05EF-6168-407F-8025-E41839E12504}" type="datetimeFigureOut">
              <a:rPr lang="en-US" smtClean="0"/>
              <a:pPr/>
              <a:t>11/11/2013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C692C-4F2D-45F6-A9A8-8A3A8FE2780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F05EF-6168-407F-8025-E41839E12504}" type="datetimeFigureOut">
              <a:rPr lang="en-US" smtClean="0"/>
              <a:pPr/>
              <a:t>11/11/2013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C692C-4F2D-45F6-A9A8-8A3A8FE2780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F05EF-6168-407F-8025-E41839E12504}" type="datetimeFigureOut">
              <a:rPr lang="en-US" smtClean="0"/>
              <a:pPr/>
              <a:t>11/11/2013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C692C-4F2D-45F6-A9A8-8A3A8FE2780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F05EF-6168-407F-8025-E41839E12504}" type="datetimeFigureOut">
              <a:rPr lang="en-US" smtClean="0"/>
              <a:pPr/>
              <a:t>11/11/2013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C692C-4F2D-45F6-A9A8-8A3A8FE2780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Demo, Video etc. &quot;special&quot; slides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54570" y="649805"/>
            <a:ext cx="6457856" cy="1523494"/>
          </a:xfrm>
        </p:spPr>
        <p:txBody>
          <a:bodyPr anchor="ctr" anchorCtr="0">
            <a:noAutofit/>
          </a:bodyPr>
          <a:lstStyle>
            <a:lvl1pPr>
              <a:lnSpc>
                <a:spcPct val="90000"/>
              </a:lnSpc>
              <a:defRPr sz="5400" i="1">
                <a:gradFill flip="none" rotWithShape="1">
                  <a:gsLst>
                    <a:gs pos="0">
                      <a:srgbClr val="FFFFB9"/>
                    </a:gs>
                    <a:gs pos="100000">
                      <a:schemeClr val="accent1">
                        <a:lumMod val="60000"/>
                        <a:lumOff val="40000"/>
                      </a:schemeClr>
                    </a:gs>
                  </a:gsLst>
                  <a:lin ang="5400000" scaled="0"/>
                  <a:tileRect/>
                </a:gra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52461" y="4645624"/>
            <a:ext cx="5574278" cy="461665"/>
          </a:xfrm>
        </p:spPr>
        <p:txBody>
          <a:bodyPr>
            <a:noAutofit/>
          </a:bodyPr>
          <a:lstStyle>
            <a:lvl1pPr marL="0" indent="0" algn="l">
              <a:lnSpc>
                <a:spcPct val="90000"/>
              </a:lnSpc>
              <a:spcBef>
                <a:spcPts val="0"/>
              </a:spcBef>
              <a:buNone/>
              <a:defRPr>
                <a:solidFill>
                  <a:schemeClr val="tx1">
                    <a:tint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  <a:lvl2pPr marL="4571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4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2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0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2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4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986685" y="2355850"/>
            <a:ext cx="7425481" cy="1384994"/>
          </a:xfrm>
        </p:spPr>
        <p:txBody>
          <a:bodyPr anchor="t" anchorCtr="0">
            <a:noAutofit/>
            <a:scene3d>
              <a:camera prst="orthographicFront"/>
              <a:lightRig rig="flat" dir="t"/>
            </a:scene3d>
            <a:sp3d extrusionH="88900" contourW="2540">
              <a:bevelT w="38100" h="31750"/>
              <a:contourClr>
                <a:srgbClr val="F4A234"/>
              </a:contourClr>
            </a:sp3d>
          </a:bodyPr>
          <a:lstStyle>
            <a:lvl1pPr marL="0" indent="0" algn="l">
              <a:buFont typeface="Arial" pitchFamily="34" charset="0"/>
              <a:buNone/>
              <a:defRPr kumimoji="0" lang="en-US" sz="12000" b="1" i="0" u="none" strike="noStrike" kern="1200" cap="none" spc="-642" normalizeH="0" baseline="0" noProof="0" dirty="0" smtClean="0">
                <a:ln w="11430"/>
                <a:gradFill>
                  <a:gsLst>
                    <a:gs pos="0">
                      <a:srgbClr val="FF9929">
                        <a:lumMod val="20000"/>
                        <a:lumOff val="80000"/>
                      </a:srgbClr>
                    </a:gs>
                    <a:gs pos="28000">
                      <a:srgbClr val="F8F57B"/>
                    </a:gs>
                    <a:gs pos="62000">
                      <a:srgbClr val="D5B953"/>
                    </a:gs>
                    <a:gs pos="88000">
                      <a:srgbClr val="D1943B"/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  <a:reflection blurRad="6350" stA="55000" endA="300" endPos="45500" dir="5400000" sy="-100000" algn="bl" rotWithShape="0"/>
                </a:effectLst>
                <a:uLnTx/>
                <a:uFillTx/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US" dirty="0" smtClean="0"/>
              <a:t>click to…</a:t>
            </a:r>
          </a:p>
        </p:txBody>
      </p:sp>
      <p:grpSp>
        <p:nvGrpSpPr>
          <p:cNvPr id="4" name="Group 12"/>
          <p:cNvGrpSpPr/>
          <p:nvPr/>
        </p:nvGrpSpPr>
        <p:grpSpPr>
          <a:xfrm>
            <a:off x="-1" y="6324600"/>
            <a:ext cx="9144001" cy="533400"/>
            <a:chOff x="-1" y="6324600"/>
            <a:chExt cx="12188826" cy="533400"/>
          </a:xfrm>
        </p:grpSpPr>
        <p:sp>
          <p:nvSpPr>
            <p:cNvPr id="9" name="Rectangle 8"/>
            <p:cNvSpPr/>
            <p:nvPr userDrawn="1"/>
          </p:nvSpPr>
          <p:spPr bwMode="auto">
            <a:xfrm>
              <a:off x="6856412" y="6324600"/>
              <a:ext cx="5332413" cy="533400"/>
            </a:xfrm>
            <a:prstGeom prst="rect">
              <a:avLst/>
            </a:prstGeom>
            <a:gradFill flip="none" rotWithShape="1">
              <a:gsLst>
                <a:gs pos="100000">
                  <a:schemeClr val="tx1"/>
                </a:gs>
                <a:gs pos="0">
                  <a:schemeClr val="lt1">
                    <a:shade val="67500"/>
                    <a:satMod val="115000"/>
                    <a:alpha val="0"/>
                  </a:schemeClr>
                </a:gs>
              </a:gsLst>
              <a:lin ang="0" scaled="1"/>
              <a:tileRect/>
            </a:gradFill>
            <a:ln>
              <a:noFill/>
              <a:headEnd type="none" w="med" len="med"/>
              <a:tailEnd type="none" w="med" len="med"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vert="horz" wrap="square" lIns="91436" tIns="45718" rIns="91436" bIns="45718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914099" fontAlgn="base">
                <a:spcBef>
                  <a:spcPct val="0"/>
                </a:spcBef>
                <a:spcAft>
                  <a:spcPct val="0"/>
                </a:spcAft>
              </a:pPr>
              <a:endParaRPr lang="en-US" sz="23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endParaRPr>
            </a:p>
          </p:txBody>
        </p:sp>
        <p:pic>
          <p:nvPicPr>
            <p:cNvPr id="10" name="Picture 9" descr="white-bar.png"/>
            <p:cNvPicPr>
              <a:picLocks noChangeAspect="1"/>
            </p:cNvPicPr>
            <p:nvPr userDrawn="1"/>
          </p:nvPicPr>
          <p:blipFill>
            <a:blip r:embed="rId3" cstate="print"/>
            <a:stretch>
              <a:fillRect/>
            </a:stretch>
          </p:blipFill>
          <p:spPr>
            <a:xfrm flipH="1">
              <a:off x="-1" y="6324600"/>
              <a:ext cx="12188825" cy="533400"/>
            </a:xfrm>
            <a:prstGeom prst="rect">
              <a:avLst/>
            </a:prstGeom>
          </p:spPr>
        </p:pic>
      </p:grpSp>
    </p:spTree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F05EF-6168-407F-8025-E41839E12504}" type="datetimeFigureOut">
              <a:rPr lang="en-US" smtClean="0"/>
              <a:pPr/>
              <a:t>11/11/2013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C692C-4F2D-45F6-A9A8-8A3A8FE2780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F05EF-6168-407F-8025-E41839E12504}" type="datetimeFigureOut">
              <a:rPr lang="en-US" smtClean="0"/>
              <a:pPr/>
              <a:t>11/11/2013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C692C-4F2D-45F6-A9A8-8A3A8FE2780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F05EF-6168-407F-8025-E41839E12504}" type="datetimeFigureOut">
              <a:rPr lang="en-US" smtClean="0"/>
              <a:pPr/>
              <a:t>11/11/2013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C692C-4F2D-45F6-A9A8-8A3A8FE2780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F05EF-6168-407F-8025-E41839E12504}" type="datetimeFigureOut">
              <a:rPr lang="en-US" smtClean="0"/>
              <a:pPr/>
              <a:t>11/11/2013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C692C-4F2D-45F6-A9A8-8A3A8FE2780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F05EF-6168-407F-8025-E41839E12504}" type="datetimeFigureOut">
              <a:rPr lang="en-US" smtClean="0"/>
              <a:pPr/>
              <a:t>11/11/2013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C692C-4F2D-45F6-A9A8-8A3A8FE2780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4C7614-15A9-43A8-9E98-106A33ED6C41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11/11/2013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ED3CB9-049B-4F4F-82D1-8A95299C975C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4C7614-15A9-43A8-9E98-106A33ED6C4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11/11/2013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ED3CB9-049B-4F4F-82D1-8A95299C975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FDB0C2-1F3D-4594-BC97-D21C5CE96C4E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11/11/2013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8A5C28-A9AF-48F7-A492-117CD84F551A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FDB0C2-1F3D-4594-BC97-D21C5CE96C4E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11/11/2013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8A5C28-A9AF-48F7-A492-117CD84F551A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1BEC73-49AA-45BC-B16C-50B32D0D6DD2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11/11/2013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82040C-D3B1-42F1-A452-9128C48DC3A7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381000" y="1411552"/>
            <a:ext cx="8382000" cy="2210862"/>
          </a:xfrm>
        </p:spPr>
        <p:txBody>
          <a:bodyPr/>
          <a:lstStyle>
            <a:lvl1pPr>
              <a:lnSpc>
                <a:spcPct val="90000"/>
              </a:lnSpc>
              <a:buFontTx/>
              <a:buBlip>
                <a:blip r:embed="rId2"/>
              </a:buBlip>
              <a:defRPr/>
            </a:lvl1pPr>
            <a:lvl2pPr>
              <a:lnSpc>
                <a:spcPct val="90000"/>
              </a:lnSpc>
              <a:defRPr/>
            </a:lvl2pPr>
            <a:lvl3pPr>
              <a:lnSpc>
                <a:spcPct val="90000"/>
              </a:lnSpc>
              <a:defRPr/>
            </a:lvl3pPr>
            <a:lvl4pPr>
              <a:lnSpc>
                <a:spcPct val="90000"/>
              </a:lnSpc>
              <a:defRPr/>
            </a:lvl4pPr>
            <a:lvl5pPr>
              <a:lnSpc>
                <a:spcPct val="90000"/>
              </a:lnSpc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  <p:transition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4C7614-15A9-43A8-9E98-106A33ED6C4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11/11/2013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ED3CB9-049B-4F4F-82D1-8A95299C975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4C7614-15A9-43A8-9E98-106A33ED6C4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11/11/2013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ED3CB9-049B-4F4F-82D1-8A95299C975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FDB0C2-1F3D-4594-BC97-D21C5CE96C4E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11/11/2013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8A5C28-A9AF-48F7-A492-117CD84F551A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4C7614-15A9-43A8-9E98-106A33ED6C4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11/11/2013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ED3CB9-049B-4F4F-82D1-8A95299C975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4C7614-15A9-43A8-9E98-106A33ED6C4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11/11/2013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ED3CB9-049B-4F4F-82D1-8A95299C975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4C7614-15A9-43A8-9E98-106A33ED6C4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11/11/2013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ED3CB9-049B-4F4F-82D1-8A95299C975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D67798-A303-435D-9EF8-9821361AD23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11/11/2013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EF2D54-7400-48BE-A19B-62D38E57C8F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Title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16" name="Date Placeholder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BEAF9-9E58-4CC8-A6FF-6DD8A58DEEA4}" type="datetimeFigureOut">
              <a:rPr lang="en-US" smtClean="0"/>
              <a:pPr/>
              <a:t>11/11/2013</a:t>
            </a:fld>
            <a:endParaRPr lang="en-US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CA15C064-DD44-4CAC-873E-2D1F54821676}" type="slidenum">
              <a:rPr kumimoji="0" lang="en-US" smtClean="0"/>
              <a:pPr/>
              <a:t>‹#›</a:t>
            </a:fld>
            <a:endParaRPr kumimoji="0" lang="en-US" dirty="0"/>
          </a:p>
        </p:txBody>
      </p:sp>
    </p:spTree>
  </p:cSld>
  <p:clrMapOvr>
    <a:masterClrMapping/>
  </p:clrMapOvr>
  <p:transition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7" name="Content Placeholder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5" name="Date Placeholder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BEAF9-9E58-4CC8-A6FF-6DD8A58DEEA4}" type="datetimeFigureOut">
              <a:rPr lang="en-US" smtClean="0"/>
              <a:pPr/>
              <a:t>11/11/2013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kumimoji="0" lang="en-US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CA15C064-DD44-4CAC-873E-2D1F54821676}" type="slidenum">
              <a:rPr kumimoji="0" lang="en-US" smtClean="0"/>
              <a:pPr/>
              <a:t>‹#›</a:t>
            </a:fld>
            <a:endParaRPr kumimoji="0" lang="en-US" dirty="0"/>
          </a:p>
        </p:txBody>
      </p:sp>
    </p:spTree>
  </p:cSld>
  <p:clrMapOvr>
    <a:masterClrMapping/>
  </p:clrMapOvr>
  <p:transition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9" name="Date Placeholder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F05EF-6168-407F-8025-E41839E12504}" type="datetimeFigureOut">
              <a:rPr lang="en-US" smtClean="0"/>
              <a:pPr/>
              <a:t>11/11/2013</a:t>
            </a:fld>
            <a:endParaRPr lang="en-US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C692C-4F2D-45F6-A9A8-8A3A8FE2780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412875"/>
            <a:ext cx="8382000" cy="2210862"/>
          </a:xfrm>
        </p:spPr>
        <p:txBody>
          <a:bodyPr/>
          <a:lstStyle>
            <a:lvl1pPr>
              <a:lnSpc>
                <a:spcPct val="90000"/>
              </a:lnSpc>
              <a:defRPr/>
            </a:lvl1pPr>
            <a:lvl2pPr>
              <a:lnSpc>
                <a:spcPct val="90000"/>
              </a:lnSpc>
              <a:defRPr/>
            </a:lvl2pPr>
            <a:lvl3pPr>
              <a:lnSpc>
                <a:spcPct val="90000"/>
              </a:lnSpc>
              <a:defRPr/>
            </a:lvl3pPr>
            <a:lvl4pPr>
              <a:lnSpc>
                <a:spcPct val="90000"/>
              </a:lnSpc>
              <a:defRPr/>
            </a:lvl4pPr>
            <a:lvl5pPr>
              <a:lnSpc>
                <a:spcPct val="90000"/>
              </a:lnSpc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  <p:transition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le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4" name="Content Placeholder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1" name="Date Placeholder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BEAF9-9E58-4CC8-A6FF-6DD8A58DEEA4}" type="datetimeFigureOut">
              <a:rPr lang="en-US" smtClean="0"/>
              <a:pPr/>
              <a:t>11/11/2013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31" name="Slide Number Placeholder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5C064-DD44-4CAC-873E-2D1F54821676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  <p:transition/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le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25" name="Text Placeholder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8" name="Content Placeholder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BEAF9-9E58-4CC8-A6FF-6DD8A58DEEA4}" type="datetimeFigureOut">
              <a:rPr lang="en-US" smtClean="0"/>
              <a:pPr/>
              <a:t>11/11/2013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CA15C064-DD44-4CAC-873E-2D1F54821676}" type="slidenum">
              <a:rPr kumimoji="0" lang="en-US" smtClean="0"/>
              <a:pPr/>
              <a:t>‹#›</a:t>
            </a:fld>
            <a:endParaRPr kumimoji="0" lang="en-US" dirty="0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  <p:transition/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BEAF9-9E58-4CC8-A6FF-6DD8A58DEEA4}" type="datetimeFigureOut">
              <a:rPr lang="en-US" smtClean="0"/>
              <a:pPr/>
              <a:t>11/11/2013</a:t>
            </a:fld>
            <a:endParaRPr lang="en-US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5C064-DD44-4CAC-873E-2D1F54821676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  <p:transition/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BEAF9-9E58-4CC8-A6FF-6DD8A58DEEA4}" type="datetimeFigureOut">
              <a:rPr lang="en-US" smtClean="0"/>
              <a:pPr/>
              <a:t>11/11/2013</a:t>
            </a:fld>
            <a:endParaRPr lang="en-US"/>
          </a:p>
        </p:txBody>
      </p:sp>
      <p:sp>
        <p:nvSpPr>
          <p:cNvPr id="24" name="Footer Placeholder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5C064-DD44-4CAC-873E-2D1F54821676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  <p:transition/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6" name="Text Placeholder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4" name="Content Placeholder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5" name="Date Placeholder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F05EF-6168-407F-8025-E41839E12504}" type="datetimeFigureOut">
              <a:rPr lang="en-US" smtClean="0"/>
              <a:pPr/>
              <a:t>11/11/2013</a:t>
            </a:fld>
            <a:endParaRPr lang="en-US"/>
          </a:p>
        </p:txBody>
      </p:sp>
      <p:sp>
        <p:nvSpPr>
          <p:cNvPr id="29" name="Footer Placeholder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C692C-4F2D-45F6-A9A8-8A3A8FE2780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F05EF-6168-407F-8025-E41839E12504}" type="datetimeFigureOut">
              <a:rPr lang="en-US" smtClean="0"/>
              <a:pPr/>
              <a:t>11/11/2013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1" name="Slide Number Placeholder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C692C-4F2D-45F6-A9A8-8A3A8FE2780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7" name="Title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6" name="Text Placeholder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F05EF-6168-407F-8025-E41839E12504}" type="datetimeFigureOut">
              <a:rPr lang="en-US" smtClean="0"/>
              <a:pPr/>
              <a:t>11/11/2013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C692C-4F2D-45F6-A9A8-8A3A8FE2780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F05EF-6168-407F-8025-E41839E12504}" type="datetimeFigureOut">
              <a:rPr lang="en-US" smtClean="0"/>
              <a:pPr/>
              <a:t>11/11/2013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C692C-4F2D-45F6-A9A8-8A3A8FE2780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81001" y="1411554"/>
            <a:ext cx="4114800" cy="2129814"/>
          </a:xfrm>
        </p:spPr>
        <p:txBody>
          <a:bodyPr/>
          <a:lstStyle>
            <a:lvl1pPr marL="339976" indent="-339976">
              <a:lnSpc>
                <a:spcPct val="90000"/>
              </a:lnSpc>
              <a:defRPr sz="2800"/>
            </a:lvl1pPr>
            <a:lvl2pPr marL="673338" indent="-325424">
              <a:lnSpc>
                <a:spcPct val="90000"/>
              </a:lnSpc>
              <a:defRPr sz="2400"/>
            </a:lvl2pPr>
            <a:lvl3pPr marL="953785" indent="-288384">
              <a:lnSpc>
                <a:spcPct val="90000"/>
              </a:lnSpc>
              <a:defRPr sz="2000"/>
            </a:lvl3pPr>
            <a:lvl4pPr marL="1227618" indent="-273833">
              <a:lnSpc>
                <a:spcPct val="90000"/>
              </a:lnSpc>
              <a:defRPr sz="1800"/>
            </a:lvl4pPr>
            <a:lvl5pPr marL="1516002" indent="-280447">
              <a:lnSpc>
                <a:spcPct val="90000"/>
              </a:lnSpc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11554"/>
            <a:ext cx="4114800" cy="2129814"/>
          </a:xfrm>
        </p:spPr>
        <p:txBody>
          <a:bodyPr/>
          <a:lstStyle>
            <a:lvl1pPr marL="347914" indent="-347914">
              <a:lnSpc>
                <a:spcPct val="90000"/>
              </a:lnSpc>
              <a:defRPr sz="2800"/>
            </a:lvl1pPr>
            <a:lvl2pPr marL="673338" indent="-339976">
              <a:lnSpc>
                <a:spcPct val="90000"/>
              </a:lnSpc>
              <a:defRPr sz="2400"/>
            </a:lvl2pPr>
            <a:lvl3pPr marL="961722" indent="-302936">
              <a:lnSpc>
                <a:spcPct val="90000"/>
              </a:lnSpc>
              <a:defRPr sz="2000"/>
            </a:lvl3pPr>
            <a:lvl4pPr marL="1227618" indent="-265896">
              <a:lnSpc>
                <a:spcPct val="90000"/>
              </a:lnSpc>
              <a:defRPr sz="1800"/>
            </a:lvl4pPr>
            <a:lvl5pPr marL="1516002" indent="-273833">
              <a:lnSpc>
                <a:spcPct val="90000"/>
              </a:lnSpc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1001" y="1411562"/>
            <a:ext cx="4114800" cy="346249"/>
          </a:xfrm>
        </p:spPr>
        <p:txBody>
          <a:bodyPr anchor="b"/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2500" b="1"/>
            </a:lvl1pPr>
            <a:lvl2pPr marL="457182" indent="0">
              <a:buNone/>
              <a:defRPr sz="2000" b="1"/>
            </a:lvl2pPr>
            <a:lvl3pPr marL="914363" indent="0">
              <a:buNone/>
              <a:defRPr sz="1800" b="1"/>
            </a:lvl3pPr>
            <a:lvl4pPr marL="1371545" indent="0">
              <a:buNone/>
              <a:defRPr sz="1600" b="1"/>
            </a:lvl4pPr>
            <a:lvl5pPr marL="1828727" indent="0">
              <a:buNone/>
              <a:defRPr sz="1600" b="1"/>
            </a:lvl5pPr>
            <a:lvl6pPr marL="2285909" indent="0">
              <a:buNone/>
              <a:defRPr sz="1600" b="1"/>
            </a:lvl6pPr>
            <a:lvl7pPr marL="2743090" indent="0">
              <a:buNone/>
              <a:defRPr sz="1600" b="1"/>
            </a:lvl7pPr>
            <a:lvl8pPr marL="3200272" indent="0">
              <a:buNone/>
              <a:defRPr sz="1600" b="1"/>
            </a:lvl8pPr>
            <a:lvl9pPr marL="3657454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1001" y="2174875"/>
            <a:ext cx="4114800" cy="1537344"/>
          </a:xfrm>
        </p:spPr>
        <p:txBody>
          <a:bodyPr/>
          <a:lstStyle>
            <a:lvl1pPr marL="281770" indent="-281770">
              <a:defRPr sz="2300"/>
            </a:lvl1pPr>
            <a:lvl2pPr marL="562218" indent="-265896">
              <a:defRPr sz="2000"/>
            </a:lvl2pPr>
            <a:lvl3pPr marL="813562" indent="-243407">
              <a:defRPr sz="1800"/>
            </a:lvl3pPr>
            <a:lvl4pPr marL="1050354" indent="-228856">
              <a:defRPr sz="1700"/>
            </a:lvl4pPr>
            <a:lvl5pPr marL="1279210" indent="-206367">
              <a:defRPr sz="17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986" y="1411562"/>
            <a:ext cx="4117019" cy="346249"/>
          </a:xfrm>
        </p:spPr>
        <p:txBody>
          <a:bodyPr anchor="b"/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2500" b="1"/>
            </a:lvl1pPr>
            <a:lvl2pPr marL="457182" indent="0">
              <a:buNone/>
              <a:defRPr sz="2000" b="1"/>
            </a:lvl2pPr>
            <a:lvl3pPr marL="914363" indent="0">
              <a:buNone/>
              <a:defRPr sz="1800" b="1"/>
            </a:lvl3pPr>
            <a:lvl4pPr marL="1371545" indent="0">
              <a:buNone/>
              <a:defRPr sz="1600" b="1"/>
            </a:lvl4pPr>
            <a:lvl5pPr marL="1828727" indent="0">
              <a:buNone/>
              <a:defRPr sz="1600" b="1"/>
            </a:lvl5pPr>
            <a:lvl6pPr marL="2285909" indent="0">
              <a:buNone/>
              <a:defRPr sz="1600" b="1"/>
            </a:lvl6pPr>
            <a:lvl7pPr marL="2743090" indent="0">
              <a:buNone/>
              <a:defRPr sz="1600" b="1"/>
            </a:lvl7pPr>
            <a:lvl8pPr marL="3200272" indent="0">
              <a:buNone/>
              <a:defRPr sz="1600" b="1"/>
            </a:lvl8pPr>
            <a:lvl9pPr marL="3657454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117974" cy="1537344"/>
          </a:xfrm>
        </p:spPr>
        <p:txBody>
          <a:bodyPr/>
          <a:lstStyle>
            <a:lvl1pPr marL="296321" indent="-296321">
              <a:defRPr sz="2300"/>
            </a:lvl1pPr>
            <a:lvl2pPr marL="570155" indent="-273833">
              <a:defRPr sz="2000"/>
            </a:lvl2pPr>
            <a:lvl3pPr marL="821499" indent="-244730">
              <a:defRPr sz="1800"/>
            </a:lvl3pPr>
            <a:lvl4pPr marL="1050354" indent="-236793">
              <a:defRPr sz="1700"/>
            </a:lvl4pPr>
            <a:lvl5pPr marL="1279210" indent="-220919">
              <a:defRPr sz="17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Title and Content">
    <p:bg bwMode="black"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white"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 bwMode="white">
          <a:xfrm>
            <a:off x="381000" y="1411553"/>
            <a:ext cx="8382000" cy="2200602"/>
          </a:xfrm>
        </p:spPr>
        <p:txBody>
          <a:bodyPr/>
          <a:lstStyle>
            <a:lvl1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1pPr>
            <a:lvl2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2pPr>
            <a:lvl3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3pPr>
            <a:lvl4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4pPr>
            <a:lvl5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3.png"/></Relationships>
</file>

<file path=ppt/slideMasters/_rels/slideMaster10.xml.rels><?xml version="1.0" encoding="UTF-8" standalone="yes"?>
<Relationships xmlns="http://schemas.openxmlformats.org/package/2006/relationships"><Relationship Id="rId2" Type="http://schemas.openxmlformats.org/officeDocument/2006/relationships/theme" Target="../theme/theme10.xml"/><Relationship Id="rId1" Type="http://schemas.openxmlformats.org/officeDocument/2006/relationships/slideLayout" Target="../slideLayouts/slideLayout31.xml"/></Relationships>
</file>

<file path=ppt/slideMasters/_rels/slideMaster1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1.xml"/><Relationship Id="rId1" Type="http://schemas.openxmlformats.org/officeDocument/2006/relationships/slideLayout" Target="../slideLayouts/slideLayout32.xml"/></Relationships>
</file>

<file path=ppt/slideMasters/_rels/slideMaster12.xml.rels><?xml version="1.0" encoding="UTF-8" standalone="yes"?>
<Relationships xmlns="http://schemas.openxmlformats.org/package/2006/relationships"><Relationship Id="rId2" Type="http://schemas.openxmlformats.org/officeDocument/2006/relationships/theme" Target="../theme/theme12.xml"/><Relationship Id="rId1" Type="http://schemas.openxmlformats.org/officeDocument/2006/relationships/slideLayout" Target="../slideLayouts/slideLayout33.xml"/></Relationships>
</file>

<file path=ppt/slideMasters/_rels/slideMaster13.xml.rels><?xml version="1.0" encoding="UTF-8" standalone="yes"?>
<Relationships xmlns="http://schemas.openxmlformats.org/package/2006/relationships"><Relationship Id="rId2" Type="http://schemas.openxmlformats.org/officeDocument/2006/relationships/theme" Target="../theme/theme13.xml"/><Relationship Id="rId1" Type="http://schemas.openxmlformats.org/officeDocument/2006/relationships/slideLayout" Target="../slideLayouts/slideLayout34.xml"/></Relationships>
</file>

<file path=ppt/slideMasters/_rels/slideMaster14.xml.rels><?xml version="1.0" encoding="UTF-8" standalone="yes"?>
<Relationships xmlns="http://schemas.openxmlformats.org/package/2006/relationships"><Relationship Id="rId2" Type="http://schemas.openxmlformats.org/officeDocument/2006/relationships/theme" Target="../theme/theme14.xml"/><Relationship Id="rId1" Type="http://schemas.openxmlformats.org/officeDocument/2006/relationships/slideLayout" Target="../slideLayouts/slideLayout35.xml"/></Relationships>
</file>

<file path=ppt/slideMasters/_rels/slideMaster15.xml.rels><?xml version="1.0" encoding="UTF-8" standalone="yes"?>
<Relationships xmlns="http://schemas.openxmlformats.org/package/2006/relationships"><Relationship Id="rId2" Type="http://schemas.openxmlformats.org/officeDocument/2006/relationships/theme" Target="../theme/theme15.xml"/><Relationship Id="rId1" Type="http://schemas.openxmlformats.org/officeDocument/2006/relationships/slideLayout" Target="../slideLayouts/slideLayout36.xml"/></Relationships>
</file>

<file path=ppt/slideMasters/_rels/slideMaster1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4.xml"/><Relationship Id="rId3" Type="http://schemas.openxmlformats.org/officeDocument/2006/relationships/slideLayout" Target="../slideLayouts/slideLayout39.xml"/><Relationship Id="rId7" Type="http://schemas.openxmlformats.org/officeDocument/2006/relationships/slideLayout" Target="../slideLayouts/slideLayout43.xml"/><Relationship Id="rId12" Type="http://schemas.openxmlformats.org/officeDocument/2006/relationships/theme" Target="../theme/theme16.xml"/><Relationship Id="rId2" Type="http://schemas.openxmlformats.org/officeDocument/2006/relationships/slideLayout" Target="../slideLayouts/slideLayout38.xml"/><Relationship Id="rId1" Type="http://schemas.openxmlformats.org/officeDocument/2006/relationships/slideLayout" Target="../slideLayouts/slideLayout37.xml"/><Relationship Id="rId6" Type="http://schemas.openxmlformats.org/officeDocument/2006/relationships/slideLayout" Target="../slideLayouts/slideLayout42.xml"/><Relationship Id="rId11" Type="http://schemas.openxmlformats.org/officeDocument/2006/relationships/slideLayout" Target="../slideLayouts/slideLayout47.xml"/><Relationship Id="rId5" Type="http://schemas.openxmlformats.org/officeDocument/2006/relationships/slideLayout" Target="../slideLayouts/slideLayout41.xml"/><Relationship Id="rId10" Type="http://schemas.openxmlformats.org/officeDocument/2006/relationships/slideLayout" Target="../slideLayouts/slideLayout46.xml"/><Relationship Id="rId4" Type="http://schemas.openxmlformats.org/officeDocument/2006/relationships/slideLayout" Target="../slideLayouts/slideLayout40.xml"/><Relationship Id="rId9" Type="http://schemas.openxmlformats.org/officeDocument/2006/relationships/slideLayout" Target="../slideLayouts/slideLayout45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/Relationships>
</file>

<file path=ppt/slideMasters/_rels/slideMaster4.xml.rels><?xml version="1.0" encoding="UTF-8" standalone="yes"?>
<Relationships xmlns="http://schemas.openxmlformats.org/package/2006/relationships"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25.xml"/></Relationships>
</file>

<file path=ppt/slideMasters/_rels/slideMaster5.xml.rels><?xml version="1.0" encoding="UTF-8" standalone="yes"?>
<Relationships xmlns="http://schemas.openxmlformats.org/package/2006/relationships"><Relationship Id="rId2" Type="http://schemas.openxmlformats.org/officeDocument/2006/relationships/theme" Target="../theme/theme5.xml"/><Relationship Id="rId1" Type="http://schemas.openxmlformats.org/officeDocument/2006/relationships/slideLayout" Target="../slideLayouts/slideLayout26.xml"/></Relationships>
</file>

<file path=ppt/slideMasters/_rels/slideMaster6.xml.rels><?xml version="1.0" encoding="UTF-8" standalone="yes"?>
<Relationships xmlns="http://schemas.openxmlformats.org/package/2006/relationships"><Relationship Id="rId2" Type="http://schemas.openxmlformats.org/officeDocument/2006/relationships/theme" Target="../theme/theme6.xml"/><Relationship Id="rId1" Type="http://schemas.openxmlformats.org/officeDocument/2006/relationships/slideLayout" Target="../slideLayouts/slideLayout27.xml"/></Relationships>
</file>

<file path=ppt/slideMasters/_rels/slideMaster7.xml.rels><?xml version="1.0" encoding="UTF-8" standalone="yes"?>
<Relationships xmlns="http://schemas.openxmlformats.org/package/2006/relationships"><Relationship Id="rId2" Type="http://schemas.openxmlformats.org/officeDocument/2006/relationships/theme" Target="../theme/theme7.xml"/><Relationship Id="rId1" Type="http://schemas.openxmlformats.org/officeDocument/2006/relationships/slideLayout" Target="../slideLayouts/slideLayout28.xml"/></Relationships>
</file>

<file path=ppt/slideMasters/_rels/slideMaster8.xml.rels><?xml version="1.0" encoding="UTF-8" standalone="yes"?>
<Relationships xmlns="http://schemas.openxmlformats.org/package/2006/relationships"><Relationship Id="rId2" Type="http://schemas.openxmlformats.org/officeDocument/2006/relationships/theme" Target="../theme/theme8.xml"/><Relationship Id="rId1" Type="http://schemas.openxmlformats.org/officeDocument/2006/relationships/slideLayout" Target="../slideLayouts/slideLayout29.xml"/></Relationships>
</file>

<file path=ppt/slideMasters/_rels/slideMaster9.xml.rels><?xml version="1.0" encoding="UTF-8" standalone="yes"?>
<Relationships xmlns="http://schemas.openxmlformats.org/package/2006/relationships"><Relationship Id="rId2" Type="http://schemas.openxmlformats.org/officeDocument/2006/relationships/theme" Target="../theme/theme9.xml"/><Relationship Id="rId1" Type="http://schemas.openxmlformats.org/officeDocument/2006/relationships/slideLayout" Target="../slideLayouts/slideLayout3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87054" y="228604"/>
            <a:ext cx="8375946" cy="747897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7054" y="1420818"/>
            <a:ext cx="8375946" cy="212803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</p:sldLayoutIdLst>
  <p:transition/>
  <p:txStyles>
    <p:titleStyle>
      <a:lvl1pPr algn="l" defTabSz="914363" rtl="0" eaLnBrk="1" latinLnBrk="0" hangingPunct="1">
        <a:lnSpc>
          <a:spcPct val="90000"/>
        </a:lnSpc>
        <a:spcBef>
          <a:spcPct val="0"/>
        </a:spcBef>
        <a:buNone/>
        <a:defRPr kumimoji="0" lang="en-US" sz="5400" b="0" i="0" u="none" strike="noStrike" kern="1200" cap="none" spc="-150" normalizeH="0" baseline="0" noProof="0" dirty="0">
          <a:ln w="11430"/>
          <a:gradFill flip="none" rotWithShape="1">
            <a:gsLst>
              <a:gs pos="0">
                <a:srgbClr val="FFFFB9"/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  <a:tileRect/>
          </a:gra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uLnTx/>
          <a:uFillTx/>
          <a:latin typeface="+mj-lt"/>
          <a:ea typeface="+mn-ea"/>
          <a:cs typeface="+mn-cs"/>
        </a:defRPr>
      </a:lvl1pPr>
    </p:titleStyle>
    <p:bodyStyle>
      <a:lvl1pPr marL="396875" indent="-396875" algn="l" defTabSz="914363" rtl="0" eaLnBrk="1" latinLnBrk="0" hangingPunct="1">
        <a:lnSpc>
          <a:spcPct val="90000"/>
        </a:lnSpc>
        <a:spcBef>
          <a:spcPct val="20000"/>
        </a:spcBef>
        <a:buFontTx/>
        <a:buBlip>
          <a:blip r:embed="rId13"/>
        </a:buBlip>
        <a:defRPr sz="3200" kern="1200">
          <a:solidFill>
            <a:schemeClr val="tx1"/>
          </a:solidFill>
          <a:effectLst>
            <a:outerShdw blurRad="63500" dist="38100" dir="2700000" algn="tl" rotWithShape="0">
              <a:prstClr val="black">
                <a:alpha val="20000"/>
              </a:prstClr>
            </a:outerShdw>
          </a:effectLst>
          <a:latin typeface="+mn-lt"/>
          <a:ea typeface="+mn-ea"/>
          <a:cs typeface="+mn-cs"/>
        </a:defRPr>
      </a:lvl1pPr>
      <a:lvl2pPr marL="914400" indent="-396875" algn="l" defTabSz="914363" rtl="0" eaLnBrk="1" latinLnBrk="0" hangingPunct="1">
        <a:lnSpc>
          <a:spcPct val="90000"/>
        </a:lnSpc>
        <a:spcBef>
          <a:spcPct val="20000"/>
        </a:spcBef>
        <a:buSzPct val="85000"/>
        <a:buFontTx/>
        <a:buBlip>
          <a:blip r:embed="rId14"/>
        </a:buBlip>
        <a:defRPr sz="2800" kern="1200">
          <a:solidFill>
            <a:schemeClr val="tx1"/>
          </a:solidFill>
          <a:effectLst>
            <a:outerShdw blurRad="63500" dist="38100" dir="2700000" algn="tl" rotWithShape="0">
              <a:prstClr val="black">
                <a:alpha val="20000"/>
              </a:prstClr>
            </a:outerShdw>
          </a:effectLst>
          <a:latin typeface="+mn-lt"/>
          <a:ea typeface="+mn-ea"/>
          <a:cs typeface="+mn-cs"/>
        </a:defRPr>
      </a:lvl2pPr>
      <a:lvl3pPr marL="1258888" indent="-344488" algn="l" defTabSz="914363" rtl="0" eaLnBrk="1" latinLnBrk="0" hangingPunct="1">
        <a:lnSpc>
          <a:spcPct val="90000"/>
        </a:lnSpc>
        <a:spcBef>
          <a:spcPct val="20000"/>
        </a:spcBef>
        <a:buSzPct val="85000"/>
        <a:buFontTx/>
        <a:buBlip>
          <a:blip r:embed="rId14"/>
        </a:buBlip>
        <a:defRPr sz="2400" kern="1200">
          <a:solidFill>
            <a:schemeClr val="tx1"/>
          </a:solidFill>
          <a:effectLst>
            <a:outerShdw blurRad="63500" dist="38100" dir="2700000" algn="tl" rotWithShape="0">
              <a:prstClr val="black">
                <a:alpha val="20000"/>
              </a:prstClr>
            </a:outerShdw>
          </a:effectLst>
          <a:latin typeface="+mn-lt"/>
          <a:ea typeface="+mn-ea"/>
          <a:cs typeface="+mn-cs"/>
        </a:defRPr>
      </a:lvl3pPr>
      <a:lvl4pPr marL="1604963" indent="-346075" algn="l" defTabSz="914363" rtl="0" eaLnBrk="1" latinLnBrk="0" hangingPunct="1">
        <a:lnSpc>
          <a:spcPct val="90000"/>
        </a:lnSpc>
        <a:spcBef>
          <a:spcPct val="20000"/>
        </a:spcBef>
        <a:buSzPct val="85000"/>
        <a:buFontTx/>
        <a:buBlip>
          <a:blip r:embed="rId14"/>
        </a:buBlip>
        <a:defRPr sz="2400" kern="1200">
          <a:solidFill>
            <a:schemeClr val="tx1"/>
          </a:solidFill>
          <a:effectLst>
            <a:outerShdw blurRad="63500" dist="38100" dir="2700000" algn="tl" rotWithShape="0">
              <a:prstClr val="black">
                <a:alpha val="20000"/>
              </a:prstClr>
            </a:outerShdw>
          </a:effectLst>
          <a:latin typeface="+mn-lt"/>
          <a:ea typeface="+mn-ea"/>
          <a:cs typeface="+mn-cs"/>
        </a:defRPr>
      </a:lvl4pPr>
      <a:lvl5pPr marL="1941513" indent="-336550" algn="l" defTabSz="914363" rtl="0" eaLnBrk="1" latinLnBrk="0" hangingPunct="1">
        <a:lnSpc>
          <a:spcPct val="90000"/>
        </a:lnSpc>
        <a:spcBef>
          <a:spcPct val="20000"/>
        </a:spcBef>
        <a:buSzPct val="85000"/>
        <a:buFontTx/>
        <a:buBlip>
          <a:blip r:embed="rId14"/>
        </a:buBlip>
        <a:defRPr sz="2400" kern="1200">
          <a:solidFill>
            <a:schemeClr val="tx1"/>
          </a:solidFill>
          <a:effectLst>
            <a:outerShdw blurRad="63500" dist="38100" dir="2700000" algn="tl" rotWithShape="0">
              <a:prstClr val="black">
                <a:alpha val="20000"/>
              </a:prstClr>
            </a:outerShdw>
          </a:effectLst>
          <a:latin typeface="+mn-lt"/>
          <a:ea typeface="+mn-ea"/>
          <a:cs typeface="+mn-cs"/>
        </a:defRPr>
      </a:lvl5pPr>
      <a:lvl6pPr marL="2514499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81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63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45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2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63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45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27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09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90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72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54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4C7614-15A9-43A8-9E98-106A33ED6C4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11/11/2013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ED3CB9-049B-4F4F-82D1-8A95299C975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5" r:id="rId1"/>
  </p:sldLayoutIdLst>
  <p:transition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FDB0C2-1F3D-4594-BC97-D21C5CE96C4E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11/11/2013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8A5C28-A9AF-48F7-A492-117CD84F551A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87" r:id="rId1"/>
  </p:sldLayoutIdLst>
  <p:transition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4C7614-15A9-43A8-9E98-106A33ED6C4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11/11/2013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ED3CB9-049B-4F4F-82D1-8A95299C975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9" r:id="rId1"/>
  </p:sldLayoutIdLst>
  <p:transition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4C7614-15A9-43A8-9E98-106A33ED6C4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11/11/2013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ED3CB9-049B-4F4F-82D1-8A95299C975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1" r:id="rId1"/>
  </p:sldLayoutIdLst>
  <p:transition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4C7614-15A9-43A8-9E98-106A33ED6C4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11/11/2013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ED3CB9-049B-4F4F-82D1-8A95299C975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3" r:id="rId1"/>
  </p:sldLayoutIdLst>
  <p:transition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D67798-A303-435D-9EF8-9821361AD23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11/11/2013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EF2D54-7400-48BE-A19B-62D38E57C8F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5" r:id="rId1"/>
  </p:sldLayoutIdLst>
  <p:transition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1" name="Date Placeholder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pPr algn="l" eaLnBrk="1" latinLnBrk="0" hangingPunct="1"/>
            <a:fld id="{74CBEAF9-9E58-4CC8-A6FF-6DD8A58DEEA4}" type="datetimeFigureOut">
              <a:rPr lang="en-US" smtClean="0"/>
              <a:pPr algn="l" eaLnBrk="1" latinLnBrk="0" hangingPunct="1"/>
              <a:t>11/11/2013</a:t>
            </a:fld>
            <a:endParaRPr lang="en-US" dirty="0">
              <a:solidFill>
                <a:schemeClr val="accent1">
                  <a:shade val="75000"/>
                </a:schemeClr>
              </a:solidFill>
            </a:endParaRPr>
          </a:p>
        </p:txBody>
      </p:sp>
      <p:sp>
        <p:nvSpPr>
          <p:cNvPr id="2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pPr algn="r" eaLnBrk="1" latinLnBrk="0" hangingPunct="1"/>
            <a:endParaRPr kumimoji="0" lang="en-US" dirty="0">
              <a:solidFill>
                <a:schemeClr val="accent1">
                  <a:shade val="75000"/>
                </a:scheme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CA15C064-DD44-4CAC-873E-2D1F54821676}" type="slidenum">
              <a:rPr kumimoji="0" lang="en-US" smtClean="0"/>
              <a:pPr/>
              <a:t>‹#›</a:t>
            </a:fld>
            <a:endParaRPr kumimoji="0" lang="en-US" dirty="0">
              <a:solidFill>
                <a:schemeClr val="accent1">
                  <a:shade val="75000"/>
                </a:schemeClr>
              </a:solidFill>
            </a:endParaRPr>
          </a:p>
        </p:txBody>
      </p:sp>
      <p:sp>
        <p:nvSpPr>
          <p:cNvPr id="10" name="Title Placeholder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Straight Connector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9" r:id="rId1"/>
    <p:sldLayoutId id="2147483810" r:id="rId2"/>
    <p:sldLayoutId id="2147483811" r:id="rId3"/>
    <p:sldLayoutId id="2147483812" r:id="rId4"/>
    <p:sldLayoutId id="2147483813" r:id="rId5"/>
    <p:sldLayoutId id="2147483814" r:id="rId6"/>
    <p:sldLayoutId id="2147483815" r:id="rId7"/>
    <p:sldLayoutId id="2147483816" r:id="rId8"/>
    <p:sldLayoutId id="2147483817" r:id="rId9"/>
    <p:sldLayoutId id="2147483818" r:id="rId10"/>
    <p:sldLayoutId id="2147483819" r:id="rId11"/>
  </p:sldLayoutIdLst>
  <p:transition/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BCD5785-8A43-4CC4-A705-D4AA7E8DB57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11/11/2013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F75B4CE-5129-41CA-A75E-F2AE589D1F4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</p:sldLayoutIdLst>
  <p:transition/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EF05EF-6168-407F-8025-E41839E12504}" type="datetimeFigureOut">
              <a:rPr lang="en-US" smtClean="0"/>
              <a:pPr/>
              <a:t>11/11/2013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1C692C-4F2D-45F6-A9A8-8A3A8FE27806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1" r:id="rId1"/>
    <p:sldLayoutId id="2147483762" r:id="rId2"/>
    <p:sldLayoutId id="2147483763" r:id="rId3"/>
    <p:sldLayoutId id="2147483764" r:id="rId4"/>
    <p:sldLayoutId id="2147483765" r:id="rId5"/>
    <p:sldLayoutId id="2147483766" r:id="rId6"/>
    <p:sldLayoutId id="2147483767" r:id="rId7"/>
    <p:sldLayoutId id="2147483768" r:id="rId8"/>
    <p:sldLayoutId id="2147483769" r:id="rId9"/>
    <p:sldLayoutId id="2147483770" r:id="rId10"/>
    <p:sldLayoutId id="2147483771" r:id="rId11"/>
  </p:sldLayoutIdLst>
  <p:transition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4C7614-15A9-43A8-9E98-106A33ED6C4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11/11/2013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ED3CB9-049B-4F4F-82D1-8A95299C975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3" r:id="rId1"/>
  </p:sldLayoutIdLst>
  <p:transition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4C7614-15A9-43A8-9E98-106A33ED6C4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11/11/2013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ED3CB9-049B-4F4F-82D1-8A95299C975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5" r:id="rId1"/>
  </p:sldLayoutIdLst>
  <p:transition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FDB0C2-1F3D-4594-BC97-D21C5CE96C4E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11/11/2013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8A5C28-A9AF-48F7-A492-117CD84F551A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77" r:id="rId1"/>
  </p:sldLayoutIdLst>
  <p:transition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FDB0C2-1F3D-4594-BC97-D21C5CE96C4E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11/11/2013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8A5C28-A9AF-48F7-A492-117CD84F551A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79" r:id="rId1"/>
  </p:sldLayoutIdLst>
  <p:transition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51BEC73-49AA-45BC-B16C-50B32D0D6DD2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11/11/2013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82040C-D3B1-42F1-A452-9128C48DC3A7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</p:sldLayoutIdLst>
  <p:transition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4C7614-15A9-43A8-9E98-106A33ED6C4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11/11/2013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ED3CB9-049B-4F4F-82D1-8A95299C975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3" r:id="rId1"/>
  </p:sldLayoutIdLst>
  <p:transition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7.xml"/><Relationship Id="rId4" Type="http://schemas.openxmlformats.org/officeDocument/2006/relationships/image" Target="../media/image11.gif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3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38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38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38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38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3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38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3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3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3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3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71736" y="0"/>
            <a:ext cx="3990975" cy="565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6" name="Rectangle 15"/>
          <p:cNvSpPr/>
          <p:nvPr/>
        </p:nvSpPr>
        <p:spPr>
          <a:xfrm>
            <a:off x="0" y="0"/>
            <a:ext cx="9144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 descr="516948436_8c3792eab2.jpg"/>
          <p:cNvPicPr>
            <a:picLocks noChangeAspect="1"/>
          </p:cNvPicPr>
          <p:nvPr/>
        </p:nvPicPr>
        <p:blipFill>
          <a:blip r:embed="rId3"/>
          <a:srcRect b="30303"/>
          <a:stretch>
            <a:fillRect/>
          </a:stretch>
        </p:blipFill>
        <p:spPr bwMode="auto">
          <a:xfrm>
            <a:off x="914400" y="4343400"/>
            <a:ext cx="8229600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Flowchart: Delay 6"/>
          <p:cNvSpPr/>
          <p:nvPr/>
        </p:nvSpPr>
        <p:spPr>
          <a:xfrm flipH="1">
            <a:off x="7620032" y="4071942"/>
            <a:ext cx="1524000" cy="1219200"/>
          </a:xfrm>
          <a:prstGeom prst="flowChartDelay">
            <a:avLst/>
          </a:prstGeom>
          <a:ln>
            <a:noFill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000" b="1" dirty="0">
                <a:latin typeface="ML-Aathira" pitchFamily="82" charset="0"/>
              </a:rPr>
              <a:t>7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0" y="4572000"/>
            <a:ext cx="9144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 dirty="0" err="1">
                <a:solidFill>
                  <a:srgbClr val="FF0000"/>
                </a:solidFill>
                <a:latin typeface="ML-Aathira" pitchFamily="82" charset="0"/>
              </a:rPr>
              <a:t>CutimbpsS</a:t>
            </a:r>
            <a:r>
              <a:rPr lang="en-US" sz="6000" b="1" dirty="0">
                <a:solidFill>
                  <a:srgbClr val="FF0000"/>
                </a:solidFill>
                <a:latin typeface="ML-Aathira" pitchFamily="82" charset="0"/>
              </a:rPr>
              <a:t> {]</a:t>
            </a:r>
            <a:r>
              <a:rPr lang="en-US" sz="6000" b="1" dirty="0" err="1">
                <a:solidFill>
                  <a:srgbClr val="FF0000"/>
                </a:solidFill>
                <a:latin typeface="ML-Aathira" pitchFamily="82" charset="0"/>
              </a:rPr>
              <a:t>t_m</a:t>
            </a:r>
            <a:r>
              <a:rPr lang="en-US" sz="6000" b="1" dirty="0">
                <a:solidFill>
                  <a:srgbClr val="FF0000"/>
                </a:solidFill>
                <a:latin typeface="ML-Aathira" pitchFamily="82" charset="0"/>
              </a:rPr>
              <a:t>[\§Ä</a:t>
            </a:r>
          </a:p>
        </p:txBody>
      </p:sp>
      <p:sp>
        <p:nvSpPr>
          <p:cNvPr id="10" name="Rectangle 9"/>
          <p:cNvSpPr/>
          <p:nvPr/>
        </p:nvSpPr>
        <p:spPr>
          <a:xfrm>
            <a:off x="485804" y="5638800"/>
            <a:ext cx="8229600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300" b="1" dirty="0" err="1">
                <a:latin typeface="ML-Aathira" pitchFamily="82" charset="0"/>
              </a:rPr>
              <a:t>kotdm</a:t>
            </a:r>
            <a:r>
              <a:rPr lang="en-US" sz="3300" b="1" dirty="0">
                <a:latin typeface="ML-Aathira" pitchFamily="82" charset="0"/>
              </a:rPr>
              <a:t> </a:t>
            </a:r>
            <a:r>
              <a:rPr lang="en-US" sz="3300" b="1" dirty="0" err="1">
                <a:latin typeface="ML-Aathira" pitchFamily="82" charset="0"/>
              </a:rPr>
              <a:t>ae_mÀ</a:t>
            </a:r>
            <a:r>
              <a:rPr lang="en-US" sz="3300" b="1" dirty="0">
                <a:latin typeface="ML-Aathira" pitchFamily="82" charset="0"/>
              </a:rPr>
              <a:t> </a:t>
            </a:r>
            <a:r>
              <a:rPr lang="en-US" sz="3300" b="1" dirty="0" err="1">
                <a:latin typeface="ML-Aathira" pitchFamily="82" charset="0"/>
              </a:rPr>
              <a:t>k`bpsS</a:t>
            </a:r>
            <a:r>
              <a:rPr lang="en-US" sz="3300" b="1" dirty="0">
                <a:latin typeface="ML-Aathira" pitchFamily="82" charset="0"/>
              </a:rPr>
              <a:t> </a:t>
            </a:r>
            <a:r>
              <a:rPr lang="en-US" sz="3300" b="1" dirty="0" err="1">
                <a:latin typeface="ML-Aathira" pitchFamily="82" charset="0"/>
              </a:rPr>
              <a:t>hnizmk</a:t>
            </a:r>
            <a:r>
              <a:rPr lang="en-US" sz="3300" b="1" dirty="0">
                <a:latin typeface="ML-Aathira" pitchFamily="82" charset="0"/>
              </a:rPr>
              <a:t> ]</a:t>
            </a:r>
            <a:r>
              <a:rPr lang="en-US" sz="3300" b="1" dirty="0" err="1">
                <a:latin typeface="ML-Aathira" pitchFamily="82" charset="0"/>
              </a:rPr>
              <a:t>cnioe</a:t>
            </a:r>
            <a:r>
              <a:rPr lang="en-US" sz="3300" b="1" dirty="0">
                <a:latin typeface="ML-Aathira" pitchFamily="82" charset="0"/>
              </a:rPr>
              <a:t>\ ]</a:t>
            </a:r>
            <a:r>
              <a:rPr lang="en-US" sz="3300" b="1" dirty="0" err="1">
                <a:latin typeface="ML-Aathira" pitchFamily="82" charset="0"/>
              </a:rPr>
              <a:t>mTmhen</a:t>
            </a:r>
            <a:endParaRPr lang="en-US" sz="3300" b="1" dirty="0">
              <a:latin typeface="ML-Aathira" pitchFamily="82" charset="0"/>
            </a:endParaRPr>
          </a:p>
        </p:txBody>
      </p:sp>
      <p:sp>
        <p:nvSpPr>
          <p:cNvPr id="12" name="Rectangle 11"/>
          <p:cNvSpPr/>
          <p:nvPr/>
        </p:nvSpPr>
        <p:spPr>
          <a:xfrm rot="16200000">
            <a:off x="-1604917" y="1909718"/>
            <a:ext cx="4114800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300" b="1" dirty="0" err="1">
                <a:latin typeface="ML-Aathira" pitchFamily="82" charset="0"/>
              </a:rPr>
              <a:t>c£bpsS</a:t>
            </a:r>
            <a:r>
              <a:rPr lang="en-US" sz="3300" b="1" dirty="0">
                <a:latin typeface="ML-Aathira" pitchFamily="82" charset="0"/>
              </a:rPr>
              <a:t> ]mXbnÂþ7</a:t>
            </a:r>
          </a:p>
        </p:txBody>
      </p:sp>
      <p:pic>
        <p:nvPicPr>
          <p:cNvPr id="14" name="Picture 13" descr="D:\Mes images\NEIGE LIDESE NEIG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143504" y="2628924"/>
            <a:ext cx="4000500" cy="422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14" descr="D:\Mes images\NEIGE LIDESE NEIG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143500" y="0"/>
            <a:ext cx="4000500" cy="422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16" descr="D:\Mes images\NEIGE LIDESE NEIG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-4" y="0"/>
            <a:ext cx="4000500" cy="422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1" presetID="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/>
      <p:bldP spid="10" grpId="0"/>
      <p:bldP spid="1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/>
          <p:cNvSpPr>
            <a:spLocks noGrp="1"/>
          </p:cNvSpPr>
          <p:nvPr>
            <p:ph idx="1"/>
          </p:nvPr>
        </p:nvSpPr>
        <p:spPr>
          <a:xfrm>
            <a:off x="609600" y="457200"/>
            <a:ext cx="7924800" cy="289560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en-AU" sz="3500" b="1" dirty="0">
                <a:solidFill>
                  <a:srgbClr val="FF0066"/>
                </a:solidFill>
                <a:latin typeface="ML-Aathira" pitchFamily="82" charset="0"/>
              </a:rPr>
              <a:t>A]</a:t>
            </a:r>
            <a:r>
              <a:rPr lang="en-AU" sz="3500" b="1" dirty="0" err="1">
                <a:solidFill>
                  <a:srgbClr val="FF0066"/>
                </a:solidFill>
                <a:latin typeface="ML-Aathira" pitchFamily="82" charset="0"/>
              </a:rPr>
              <a:t>csâ</a:t>
            </a:r>
            <a:r>
              <a:rPr lang="en-AU" sz="3500" b="1" dirty="0">
                <a:solidFill>
                  <a:srgbClr val="FF0066"/>
                </a:solidFill>
                <a:latin typeface="ML-Aathira" pitchFamily="82" charset="0"/>
              </a:rPr>
              <a:t> </a:t>
            </a:r>
            <a:r>
              <a:rPr lang="en-AU" sz="3500" b="1" dirty="0" err="1">
                <a:solidFill>
                  <a:srgbClr val="FF0066"/>
                </a:solidFill>
                <a:latin typeface="ML-Aathira" pitchFamily="82" charset="0"/>
              </a:rPr>
              <a:t>AhImi§Ä</a:t>
            </a:r>
            <a:r>
              <a:rPr lang="en-AU" sz="3500" b="1" dirty="0">
                <a:solidFill>
                  <a:srgbClr val="FF0066"/>
                </a:solidFill>
                <a:latin typeface="ML-Aathira" pitchFamily="82" charset="0"/>
              </a:rPr>
              <a:t> l\</a:t>
            </a:r>
            <a:r>
              <a:rPr lang="en-AU" sz="3500" b="1" dirty="0" err="1">
                <a:solidFill>
                  <a:srgbClr val="FF0066"/>
                </a:solidFill>
                <a:latin typeface="ML-Aathira" pitchFamily="82" charset="0"/>
              </a:rPr>
              <a:t>n¡cpXv</a:t>
            </a:r>
            <a:endParaRPr lang="en-US" sz="3500" b="1" dirty="0">
              <a:solidFill>
                <a:srgbClr val="FF0066"/>
              </a:solidFill>
              <a:latin typeface="ML-Aathira" pitchFamily="82" charset="0"/>
            </a:endParaRPr>
          </a:p>
          <a:p>
            <a:pPr algn="just">
              <a:buClr>
                <a:srgbClr val="002060"/>
              </a:buClr>
            </a:pP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	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FÃmhÀ¡pambn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 kvt\l\n[nbmb ssZhw krjvSn¨ {]IrXnhn`h§Ä A\p`hn¡m³ Hmtcm a\pjy\pw AhImiapÅXmWv.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C¯c¯nepÅ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AhImi§Ä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Bcmepw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ewLn¡s¸Sm³ ]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mSnÃ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.</a:t>
            </a:r>
            <a:endParaRPr lang="en-US" sz="3000" b="1" dirty="0">
              <a:solidFill>
                <a:schemeClr val="tx1"/>
              </a:solidFill>
              <a:latin typeface="ML-Aathira" pitchFamily="82" charset="0"/>
            </a:endParaRPr>
          </a:p>
          <a:p>
            <a:pPr algn="just">
              <a:buNone/>
            </a:pPr>
            <a:endParaRPr lang="en-US" sz="3000" b="1" dirty="0">
              <a:solidFill>
                <a:schemeClr val="tx1"/>
              </a:solidFill>
              <a:latin typeface="ML-Aathira" pitchFamily="82" charset="0"/>
            </a:endParaRPr>
          </a:p>
          <a:p>
            <a:pPr algn="just"/>
            <a:endParaRPr lang="en-US" sz="3000" b="1" dirty="0">
              <a:solidFill>
                <a:schemeClr val="tx1"/>
              </a:solidFill>
              <a:latin typeface="ML-Aathira" pitchFamily="82" charset="0"/>
            </a:endParaRPr>
          </a:p>
        </p:txBody>
      </p:sp>
      <p:pic>
        <p:nvPicPr>
          <p:cNvPr id="5122" name="Picture 2" descr="D:\web photo\class 7\shutterstock_97357133-630x28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3429000"/>
            <a:ext cx="7557537" cy="342900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untitled3.bmp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95600" y="5045413"/>
            <a:ext cx="3276600" cy="1812588"/>
          </a:xfrm>
          <a:prstGeom prst="rect">
            <a:avLst/>
          </a:prstGeom>
        </p:spPr>
      </p:pic>
      <p:sp>
        <p:nvSpPr>
          <p:cNvPr id="8" name="Content Placeholder 7"/>
          <p:cNvSpPr>
            <a:spLocks noGrp="1"/>
          </p:cNvSpPr>
          <p:nvPr>
            <p:ph idx="1"/>
          </p:nvPr>
        </p:nvSpPr>
        <p:spPr>
          <a:xfrm>
            <a:off x="609600" y="533400"/>
            <a:ext cx="7924800" cy="5257800"/>
          </a:xfrm>
        </p:spPr>
        <p:txBody>
          <a:bodyPr>
            <a:normAutofit fontScale="92500"/>
          </a:bodyPr>
          <a:lstStyle/>
          <a:p>
            <a:pPr algn="ctr">
              <a:buClr>
                <a:srgbClr val="002060"/>
              </a:buClr>
              <a:buSzPct val="59000"/>
              <a:buNone/>
            </a:pP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3500" b="1" dirty="0">
                <a:solidFill>
                  <a:srgbClr val="FF0066"/>
                </a:solidFill>
                <a:latin typeface="ML-Aathira" pitchFamily="82" charset="0"/>
              </a:rPr>
              <a:t>{</a:t>
            </a:r>
            <a:r>
              <a:rPr lang="en-AU" sz="3500" b="1" dirty="0" err="1">
                <a:solidFill>
                  <a:srgbClr val="FF0066"/>
                </a:solidFill>
                <a:latin typeface="ML-Aathira" pitchFamily="82" charset="0"/>
              </a:rPr>
              <a:t>ZhymkIvXnsb</a:t>
            </a:r>
            <a:r>
              <a:rPr lang="en-AU" sz="3500" b="1" dirty="0">
                <a:solidFill>
                  <a:srgbClr val="FF0066"/>
                </a:solidFill>
                <a:latin typeface="ML-Aathira" pitchFamily="82" charset="0"/>
              </a:rPr>
              <a:t> IogS¡m³ </a:t>
            </a:r>
            <a:r>
              <a:rPr lang="en-AU" sz="3500" b="1" dirty="0" err="1">
                <a:solidFill>
                  <a:srgbClr val="FF0066"/>
                </a:solidFill>
                <a:latin typeface="ML-Aathira" pitchFamily="82" charset="0"/>
              </a:rPr>
              <a:t>klmbn¡p</a:t>
            </a:r>
            <a:r>
              <a:rPr lang="en-AU" sz="3500" b="1" dirty="0">
                <a:solidFill>
                  <a:srgbClr val="FF0066"/>
                </a:solidFill>
                <a:latin typeface="ML-Aathira" pitchFamily="82" charset="0"/>
              </a:rPr>
              <a:t>¶ ]</a:t>
            </a:r>
            <a:r>
              <a:rPr lang="en-AU" sz="3500" b="1" dirty="0" err="1">
                <a:solidFill>
                  <a:srgbClr val="FF0066"/>
                </a:solidFill>
                <a:latin typeface="ML-Aathira" pitchFamily="82" charset="0"/>
              </a:rPr>
              <a:t>pWy§Ä</a:t>
            </a:r>
            <a:endParaRPr lang="en-US" sz="3500" b="1" dirty="0">
              <a:solidFill>
                <a:srgbClr val="FF0066"/>
              </a:solidFill>
              <a:latin typeface="ML-Aathira" pitchFamily="82" charset="0"/>
            </a:endParaRPr>
          </a:p>
          <a:p>
            <a:pPr algn="just">
              <a:buClr>
                <a:srgbClr val="002060"/>
              </a:buClr>
              <a:buSzPct val="59000"/>
              <a:buFont typeface="Wingdings" pitchFamily="2" charset="2"/>
              <a:buChar char="v"/>
            </a:pPr>
            <a:r>
              <a:rPr lang="en-AU" sz="3500" b="1" dirty="0" err="1">
                <a:solidFill>
                  <a:srgbClr val="00B0F0"/>
                </a:solidFill>
                <a:latin typeface="ML-Aathira" pitchFamily="82" charset="0"/>
              </a:rPr>
              <a:t>Zmcn</a:t>
            </a:r>
            <a:r>
              <a:rPr lang="en-AU" sz="3500" b="1" dirty="0">
                <a:solidFill>
                  <a:srgbClr val="00B0F0"/>
                </a:solidFill>
                <a:latin typeface="ML-Aathira" pitchFamily="82" charset="0"/>
              </a:rPr>
              <a:t>{</a:t>
            </a:r>
            <a:r>
              <a:rPr lang="en-AU" sz="3500" b="1" dirty="0" err="1">
                <a:solidFill>
                  <a:srgbClr val="00B0F0"/>
                </a:solidFill>
                <a:latin typeface="ML-Aathira" pitchFamily="82" charset="0"/>
              </a:rPr>
              <a:t>Zymcq</a:t>
            </a:r>
            <a:r>
              <a:rPr lang="en-AU" sz="3500" b="1" dirty="0">
                <a:solidFill>
                  <a:srgbClr val="00B0F0"/>
                </a:solidFill>
                <a:latin typeface="ML-Aathira" pitchFamily="82" charset="0"/>
              </a:rPr>
              <a:t>]n</a:t>
            </a:r>
            <a:endParaRPr lang="en-US" sz="3500" b="1" dirty="0">
              <a:solidFill>
                <a:srgbClr val="00B0F0"/>
              </a:solidFill>
              <a:latin typeface="ML-Aathira" pitchFamily="82" charset="0"/>
            </a:endParaRPr>
          </a:p>
          <a:p>
            <a:pPr algn="just"/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	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X§fpsS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kwXr]vXn `uXnIhkvXp¡fpsS kar²nbnÂ Is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  <a:sym typeface="ML-Gopika"/>
              </a:rPr>
              <a:t>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¯msX ssZh¯nÂ B{ibn¨v Pohn¡p¶XmWv kphntijm\pkrXamb Zmcn{Zyw.</a:t>
            </a:r>
            <a:endParaRPr lang="en-US" sz="3000" b="1" dirty="0">
              <a:solidFill>
                <a:schemeClr val="tx1"/>
              </a:solidFill>
              <a:latin typeface="ML-Aathira" pitchFamily="82" charset="0"/>
            </a:endParaRPr>
          </a:p>
          <a:p>
            <a:pPr algn="just">
              <a:buClr>
                <a:srgbClr val="002060"/>
              </a:buClr>
              <a:buSzPct val="59000"/>
              <a:buFont typeface="Wingdings" pitchFamily="2" charset="2"/>
              <a:buChar char="v"/>
            </a:pPr>
            <a:r>
              <a:rPr lang="en-AU" sz="3500" b="1" dirty="0" err="1">
                <a:solidFill>
                  <a:srgbClr val="00B0F0"/>
                </a:solidFill>
                <a:latin typeface="ML-Aathira" pitchFamily="82" charset="0"/>
              </a:rPr>
              <a:t>anXhybw</a:t>
            </a:r>
            <a:endParaRPr lang="en-US" sz="3500" b="1" dirty="0">
              <a:solidFill>
                <a:srgbClr val="00B0F0"/>
              </a:solidFill>
              <a:latin typeface="ML-Aathira" pitchFamily="82" charset="0"/>
            </a:endParaRPr>
          </a:p>
          <a:p>
            <a:pPr algn="just"/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	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Hcphsâ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Bhiy¯n\pam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{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Xw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kz¯v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hybw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sN¿pIbpw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AXnÂ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IqSpXepÅXv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A]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csâ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hfÀ¨bv¡mbn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\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ÂIpIbpw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sN¿p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¶ {]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hÀ¯\coXnbmWv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anXhybw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.</a:t>
            </a:r>
            <a:endParaRPr lang="en-US" sz="3000" b="1" dirty="0">
              <a:solidFill>
                <a:schemeClr val="tx1"/>
              </a:solidFill>
              <a:latin typeface="ML-Aathira" pitchFamily="8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/>
          <p:cNvSpPr>
            <a:spLocks noGrp="1"/>
          </p:cNvSpPr>
          <p:nvPr>
            <p:ph idx="1"/>
          </p:nvPr>
        </p:nvSpPr>
        <p:spPr>
          <a:xfrm>
            <a:off x="609600" y="457200"/>
            <a:ext cx="7924800" cy="5410200"/>
          </a:xfrm>
        </p:spPr>
        <p:txBody>
          <a:bodyPr>
            <a:normAutofit/>
          </a:bodyPr>
          <a:lstStyle/>
          <a:p>
            <a:pPr algn="just">
              <a:buClr>
                <a:srgbClr val="002060"/>
              </a:buClr>
              <a:buSzPct val="59000"/>
              <a:buFont typeface="Wingdings" pitchFamily="2" charset="2"/>
              <a:buChar char="v"/>
            </a:pPr>
            <a:r>
              <a:rPr lang="en-AU" sz="3500" b="1" dirty="0" err="1">
                <a:solidFill>
                  <a:srgbClr val="00B0F0"/>
                </a:solidFill>
                <a:latin typeface="ML-Aathira" pitchFamily="82" charset="0"/>
              </a:rPr>
              <a:t>HuZmcyw</a:t>
            </a:r>
            <a:endParaRPr lang="en-US" sz="3500" b="1" dirty="0">
              <a:solidFill>
                <a:srgbClr val="00B0F0"/>
              </a:solidFill>
              <a:latin typeface="ML-Aathira" pitchFamily="82" charset="0"/>
            </a:endParaRPr>
          </a:p>
          <a:p>
            <a:pPr algn="just">
              <a:buClr>
                <a:srgbClr val="002060"/>
              </a:buClr>
            </a:pP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	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temI¯nsemcmsf¦nepw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Zcn{Z\msW¦nÂ AXnsâ ImcW¡mc³ Xm³ IqSnbmsW¶v Xncn¨dnªv B AhkvY ]cnlcn¡m³ \s½ klmbn¡p¶ ]pWyamWv HuZmcyw.</a:t>
            </a:r>
          </a:p>
          <a:p>
            <a:pPr algn="just">
              <a:buClr>
                <a:srgbClr val="002060"/>
              </a:buClr>
              <a:buSzPct val="59000"/>
              <a:buFont typeface="Wingdings" pitchFamily="2" charset="2"/>
              <a:buChar char="v"/>
            </a:pPr>
            <a:r>
              <a:rPr lang="en-AU" sz="3500" b="1" dirty="0" err="1">
                <a:solidFill>
                  <a:srgbClr val="00B0F0"/>
                </a:solidFill>
                <a:latin typeface="ML-Aathira" pitchFamily="82" charset="0"/>
              </a:rPr>
              <a:t>kwXr</a:t>
            </a:r>
            <a:r>
              <a:rPr lang="en-AU" sz="3500" b="1" dirty="0">
                <a:solidFill>
                  <a:srgbClr val="00B0F0"/>
                </a:solidFill>
                <a:latin typeface="ML-Aathira" pitchFamily="82" charset="0"/>
              </a:rPr>
              <a:t>]</a:t>
            </a:r>
            <a:r>
              <a:rPr lang="en-AU" sz="3500" b="1" dirty="0" err="1">
                <a:solidFill>
                  <a:srgbClr val="00B0F0"/>
                </a:solidFill>
                <a:latin typeface="ML-Aathira" pitchFamily="82" charset="0"/>
              </a:rPr>
              <a:t>vXn</a:t>
            </a:r>
            <a:endParaRPr lang="en-US" sz="3500" b="1" dirty="0">
              <a:solidFill>
                <a:srgbClr val="00B0F0"/>
              </a:solidFill>
              <a:latin typeface="ML-Aathira" pitchFamily="82" charset="0"/>
            </a:endParaRPr>
          </a:p>
          <a:p>
            <a:pPr algn="just">
              <a:buClr>
                <a:srgbClr val="002060"/>
              </a:buClr>
            </a:pP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	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PohnX¯n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\v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BhiyIambn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ssZhw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X¶n«pÅ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Zm\§fnÂ kt´mjw ImWpIbpw X\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n¡nÃm¯Xns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\ ¡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pdn¨v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Zp:Jn¡mXncn¡pIbpw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sN¿p¶ a\Ênsâ AhkvYbmWnXv.</a:t>
            </a:r>
            <a:endParaRPr lang="en-US" sz="3000" b="1" dirty="0">
              <a:solidFill>
                <a:schemeClr val="tx1"/>
              </a:solidFill>
              <a:latin typeface="ML-Aathira" pitchFamily="82" charset="0"/>
            </a:endParaRPr>
          </a:p>
          <a:p>
            <a:pPr algn="just"/>
            <a:endParaRPr lang="en-US" sz="3000" b="1" dirty="0">
              <a:solidFill>
                <a:schemeClr val="tx1"/>
              </a:solidFill>
              <a:latin typeface="ML-Aathira" pitchFamily="82" charset="0"/>
            </a:endParaRPr>
          </a:p>
          <a:p>
            <a:pPr algn="just">
              <a:buNone/>
            </a:pPr>
            <a:endParaRPr lang="en-US" sz="3000" b="1" dirty="0">
              <a:solidFill>
                <a:schemeClr val="tx1"/>
              </a:solidFill>
              <a:latin typeface="ML-Aathira" pitchFamily="82" charset="0"/>
            </a:endParaRPr>
          </a:p>
          <a:p>
            <a:pPr algn="just"/>
            <a:endParaRPr lang="en-US" sz="3000" b="1" dirty="0">
              <a:solidFill>
                <a:schemeClr val="tx1"/>
              </a:solidFill>
              <a:latin typeface="ML-Aathira" pitchFamily="8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/>
          <p:cNvSpPr>
            <a:spLocks noGrp="1"/>
          </p:cNvSpPr>
          <p:nvPr>
            <p:ph idx="1"/>
          </p:nvPr>
        </p:nvSpPr>
        <p:spPr>
          <a:xfrm>
            <a:off x="609600" y="457200"/>
            <a:ext cx="7924800" cy="304800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en-AU" sz="3500" b="1" dirty="0">
                <a:solidFill>
                  <a:srgbClr val="FF0066"/>
                </a:solidFill>
                <a:latin typeface="ML-Aathira" pitchFamily="82" charset="0"/>
              </a:rPr>
              <a:t>{]</a:t>
            </a:r>
            <a:r>
              <a:rPr lang="en-AU" sz="3500" b="1" dirty="0" err="1">
                <a:solidFill>
                  <a:srgbClr val="FF0066"/>
                </a:solidFill>
                <a:latin typeface="ML-Aathira" pitchFamily="82" charset="0"/>
              </a:rPr>
              <a:t>IrXnsb</a:t>
            </a:r>
            <a:r>
              <a:rPr lang="en-AU" sz="3500" b="1" dirty="0">
                <a:solidFill>
                  <a:srgbClr val="FF0066"/>
                </a:solidFill>
                <a:latin typeface="ML-Aathira" pitchFamily="82" charset="0"/>
              </a:rPr>
              <a:t> ]</a:t>
            </a:r>
            <a:r>
              <a:rPr lang="en-AU" sz="3500" b="1" dirty="0" err="1">
                <a:solidFill>
                  <a:srgbClr val="FF0066"/>
                </a:solidFill>
                <a:latin typeface="ML-Aathira" pitchFamily="82" charset="0"/>
              </a:rPr>
              <a:t>cn</a:t>
            </a:r>
            <a:r>
              <a:rPr lang="en-AU" sz="3500" b="1" dirty="0">
                <a:solidFill>
                  <a:srgbClr val="FF0066"/>
                </a:solidFill>
                <a:latin typeface="ML-Aathira" pitchFamily="82" charset="0"/>
              </a:rPr>
              <a:t>]</a:t>
            </a:r>
            <a:r>
              <a:rPr lang="en-AU" sz="3500" b="1" dirty="0" err="1">
                <a:solidFill>
                  <a:srgbClr val="FF0066"/>
                </a:solidFill>
                <a:latin typeface="ML-Aathira" pitchFamily="82" charset="0"/>
              </a:rPr>
              <a:t>men¡pI</a:t>
            </a:r>
            <a:endParaRPr lang="en-US" sz="3500" b="1" dirty="0">
              <a:solidFill>
                <a:srgbClr val="FF0066"/>
              </a:solidFill>
              <a:latin typeface="ML-Aathira" pitchFamily="82" charset="0"/>
            </a:endParaRPr>
          </a:p>
          <a:p>
            <a:pPr algn="just">
              <a:buClr>
                <a:srgbClr val="002060"/>
              </a:buClr>
            </a:pP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	{]]©¯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nsâ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DSakvY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\Ã,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ImcykvY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\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mWv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a\pjy³.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kzmÀ°Xbv¡pth­n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am{Xw {]IrXnhn`h§Ä Bcpw ssIhis¸Sp¯cpXv. {]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IrXnhn`h§Ä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FÃmhcptSXp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amWv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. {]IrXnsb NqjWw sN¿msX, ]cnt]mjn¸n¡m³ a\pjy³ A`ykn¡Ww.</a:t>
            </a:r>
            <a:endParaRPr lang="en-US" sz="3000" b="1" dirty="0">
              <a:solidFill>
                <a:schemeClr val="tx1"/>
              </a:solidFill>
              <a:latin typeface="ML-Aathira" pitchFamily="82" charset="0"/>
            </a:endParaRPr>
          </a:p>
        </p:txBody>
      </p:sp>
      <p:pic>
        <p:nvPicPr>
          <p:cNvPr id="5" name="Picture 4" descr="untitled4.bmp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438400" y="3581400"/>
            <a:ext cx="4211271" cy="32766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0" y="2714620"/>
            <a:ext cx="9144000" cy="2286016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214282" y="1940518"/>
            <a:ext cx="8715404" cy="33547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rgbClr val="7030A0"/>
                </a:solidFill>
                <a:latin typeface="ML-Aathira" pitchFamily="82" charset="0"/>
              </a:rPr>
              <a:t>\</a:t>
            </a:r>
            <a:r>
              <a:rPr lang="en-US" sz="4500" b="1" dirty="0" err="1">
                <a:solidFill>
                  <a:srgbClr val="7030A0"/>
                </a:solidFill>
                <a:latin typeface="ML-Aathira" pitchFamily="82" charset="0"/>
              </a:rPr>
              <a:t>ap¡p</a:t>
            </a:r>
            <a:r>
              <a:rPr lang="en-US" sz="4500" b="1" dirty="0">
                <a:solidFill>
                  <a:srgbClr val="7030A0"/>
                </a:solidFill>
                <a:latin typeface="ML-Aathira" pitchFamily="82" charset="0"/>
              </a:rPr>
              <a:t> {]</a:t>
            </a:r>
            <a:r>
              <a:rPr lang="en-US" sz="4500" b="1" dirty="0" err="1">
                <a:solidFill>
                  <a:srgbClr val="7030A0"/>
                </a:solidFill>
                <a:latin typeface="ML-Aathira" pitchFamily="82" charset="0"/>
              </a:rPr>
              <a:t>mÀ°n¡mw</a:t>
            </a:r>
            <a:endParaRPr lang="en-US" sz="4500" b="1" dirty="0">
              <a:solidFill>
                <a:srgbClr val="7030A0"/>
              </a:solidFill>
              <a:latin typeface="ML-Aathira" pitchFamily="82" charset="0"/>
            </a:endParaRPr>
          </a:p>
          <a:p>
            <a:pPr algn="ctr"/>
            <a:endParaRPr lang="en-US" sz="1500" b="1" dirty="0">
              <a:solidFill>
                <a:srgbClr val="00B050"/>
              </a:solidFill>
              <a:latin typeface="ML-Aathira" pitchFamily="82" charset="0"/>
            </a:endParaRPr>
          </a:p>
          <a:p>
            <a:pPr algn="ctr"/>
            <a:r>
              <a:rPr lang="en-US" sz="3000" b="1" dirty="0" err="1">
                <a:latin typeface="ML-Aathira" pitchFamily="82" charset="0"/>
              </a:rPr>
              <a:t>R§Ä¡mhiyambh</a:t>
            </a:r>
            <a:r>
              <a:rPr lang="en-US" sz="3000" b="1" dirty="0">
                <a:latin typeface="ML-Aathira" pitchFamily="82" charset="0"/>
              </a:rPr>
              <a:t> \</a:t>
            </a:r>
            <a:r>
              <a:rPr lang="en-US" sz="3000" b="1" dirty="0" err="1">
                <a:latin typeface="ML-Aathira" pitchFamily="82" charset="0"/>
              </a:rPr>
              <a:t>ÂIn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R§sf</a:t>
            </a:r>
            <a:r>
              <a:rPr lang="en-US" sz="3000" b="1" dirty="0">
                <a:latin typeface="ML-Aathira" pitchFamily="82" charset="0"/>
              </a:rPr>
              <a:t> A\p{</a:t>
            </a:r>
            <a:r>
              <a:rPr lang="en-US" sz="3000" b="1" dirty="0" err="1">
                <a:latin typeface="ML-Aathira" pitchFamily="82" charset="0"/>
              </a:rPr>
              <a:t>Kln¡p</a:t>
            </a:r>
            <a:r>
              <a:rPr lang="en-US" sz="3000" b="1" dirty="0">
                <a:latin typeface="ML-Aathira" pitchFamily="82" charset="0"/>
              </a:rPr>
              <a:t>¶</a:t>
            </a:r>
          </a:p>
          <a:p>
            <a:pPr algn="ctr"/>
            <a:r>
              <a:rPr lang="en-US" sz="3000" b="1" dirty="0" err="1">
                <a:latin typeface="ML-Aathira" pitchFamily="82" charset="0"/>
              </a:rPr>
              <a:t>ssZhta</a:t>
            </a:r>
            <a:r>
              <a:rPr lang="en-US" sz="3000" b="1" dirty="0">
                <a:latin typeface="ML-Aathira" pitchFamily="82" charset="0"/>
              </a:rPr>
              <a:t>, </a:t>
            </a:r>
            <a:r>
              <a:rPr lang="en-US" sz="3000" b="1" dirty="0" err="1">
                <a:latin typeface="ML-Aathira" pitchFamily="82" charset="0"/>
              </a:rPr>
              <a:t>Ft¸mgpw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kwXr</a:t>
            </a:r>
            <a:r>
              <a:rPr lang="en-US" sz="3000" b="1" dirty="0">
                <a:latin typeface="ML-Aathira" pitchFamily="82" charset="0"/>
              </a:rPr>
              <a:t>]</a:t>
            </a:r>
            <a:r>
              <a:rPr lang="en-US" sz="3000" b="1" dirty="0" err="1">
                <a:latin typeface="ML-Aathira" pitchFamily="82" charset="0"/>
              </a:rPr>
              <a:t>vXcmbn</a:t>
            </a:r>
            <a:r>
              <a:rPr lang="en-US" sz="3000" b="1" dirty="0">
                <a:latin typeface="ML-Aathira" pitchFamily="82" charset="0"/>
              </a:rPr>
              <a:t> Pohn¡phm³ </a:t>
            </a:r>
            <a:r>
              <a:rPr lang="en-US" sz="3000" b="1" dirty="0" err="1">
                <a:latin typeface="ML-Aathira" pitchFamily="82" charset="0"/>
              </a:rPr>
              <a:t>R§sf</a:t>
            </a:r>
            <a:r>
              <a:rPr lang="en-US" sz="3000" b="1" dirty="0">
                <a:latin typeface="ML-Aathira" pitchFamily="82" charset="0"/>
              </a:rPr>
              <a:t> </a:t>
            </a:r>
          </a:p>
          <a:p>
            <a:pPr algn="ctr"/>
            <a:r>
              <a:rPr lang="en-US" sz="3000" b="1" dirty="0" err="1">
                <a:latin typeface="ML-Aathira" pitchFamily="82" charset="0"/>
              </a:rPr>
              <a:t>klmbn¡Wta</a:t>
            </a:r>
            <a:r>
              <a:rPr lang="en-US" sz="3000" b="1" dirty="0">
                <a:latin typeface="ML-Aathira" pitchFamily="82" charset="0"/>
              </a:rPr>
              <a:t>. </a:t>
            </a:r>
          </a:p>
          <a:p>
            <a:endParaRPr lang="en-US" sz="3200" dirty="0"/>
          </a:p>
          <a:p>
            <a:pPr algn="ctr"/>
            <a:endParaRPr lang="en-US" sz="3000" b="1" dirty="0">
              <a:latin typeface="ML-Aathira" pitchFamily="8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838200" y="0"/>
            <a:ext cx="8305800" cy="6858000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098" name="Picture 2" descr="C:\Users\user\Desktop\Bitmap in Forum8.cdr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1785926"/>
            <a:ext cx="2133600" cy="3186635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2590800" y="152400"/>
            <a:ext cx="5791200" cy="72481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rgbClr val="00B050"/>
                </a:solidFill>
                <a:latin typeface="ML-Aathira" pitchFamily="82" charset="0"/>
              </a:rPr>
              <a:t>\</a:t>
            </a:r>
            <a:r>
              <a:rPr lang="en-US" sz="4500" b="1" dirty="0" err="1">
                <a:solidFill>
                  <a:srgbClr val="00B050"/>
                </a:solidFill>
                <a:latin typeface="ML-Aathira" pitchFamily="82" charset="0"/>
              </a:rPr>
              <a:t>ap¡p</a:t>
            </a:r>
            <a:r>
              <a:rPr lang="en-US" sz="4500" b="1" dirty="0">
                <a:solidFill>
                  <a:srgbClr val="00B050"/>
                </a:solidFill>
                <a:latin typeface="ML-Aathira" pitchFamily="82" charset="0"/>
              </a:rPr>
              <a:t> ]</a:t>
            </a:r>
            <a:r>
              <a:rPr lang="en-US" sz="4500" b="1" dirty="0" err="1">
                <a:solidFill>
                  <a:srgbClr val="00B050"/>
                </a:solidFill>
                <a:latin typeface="ML-Aathira" pitchFamily="82" charset="0"/>
              </a:rPr>
              <a:t>mSmw</a:t>
            </a:r>
            <a:endParaRPr lang="en-US" sz="4500" b="1" dirty="0">
              <a:solidFill>
                <a:srgbClr val="00B050"/>
              </a:solidFill>
              <a:latin typeface="ML-Aathira" pitchFamily="82" charset="0"/>
            </a:endParaRPr>
          </a:p>
          <a:p>
            <a:pPr algn="ctr">
              <a:buNone/>
            </a:pPr>
            <a:r>
              <a:rPr lang="en-AU" sz="2800" b="1" dirty="0">
                <a:latin typeface="ML-Aathira" pitchFamily="82" charset="0"/>
              </a:rPr>
              <a:t>(</a:t>
            </a:r>
            <a:r>
              <a:rPr lang="en-AU" sz="2800" b="1" dirty="0" err="1">
                <a:latin typeface="ML-Aathira" pitchFamily="82" charset="0"/>
              </a:rPr>
              <a:t>AJnemWvUaWvUe</a:t>
            </a:r>
            <a:r>
              <a:rPr lang="en-AU" sz="2800" b="1" dirty="0">
                <a:latin typeface="ML-Aathira" pitchFamily="82" charset="0"/>
              </a:rPr>
              <a:t>....)</a:t>
            </a:r>
            <a:endParaRPr lang="en-US" sz="2800" dirty="0">
              <a:latin typeface="ML-Aathira" pitchFamily="82" charset="0"/>
            </a:endParaRPr>
          </a:p>
          <a:p>
            <a:pPr>
              <a:buNone/>
            </a:pPr>
            <a:r>
              <a:rPr lang="en-AU" sz="2800" dirty="0">
                <a:latin typeface="ML-Aathira" pitchFamily="82" charset="0"/>
              </a:rPr>
              <a:t>ssZh¯n³ </a:t>
            </a:r>
            <a:r>
              <a:rPr lang="en-AU" sz="2800" dirty="0" err="1">
                <a:latin typeface="ML-Aathira" pitchFamily="82" charset="0"/>
              </a:rPr>
              <a:t>Zm</a:t>
            </a:r>
            <a:r>
              <a:rPr lang="en-AU" sz="2800" dirty="0">
                <a:latin typeface="ML-Aathira" pitchFamily="82" charset="0"/>
              </a:rPr>
              <a:t>\</a:t>
            </a:r>
            <a:r>
              <a:rPr lang="en-AU" sz="2800" dirty="0" err="1">
                <a:latin typeface="ML-Aathira" pitchFamily="82" charset="0"/>
              </a:rPr>
              <a:t>ao</a:t>
            </a:r>
            <a:r>
              <a:rPr lang="en-AU" sz="2800" dirty="0">
                <a:latin typeface="ML-Aathira" pitchFamily="82" charset="0"/>
              </a:rPr>
              <a:t> `</a:t>
            </a:r>
            <a:r>
              <a:rPr lang="en-AU" sz="2800" dirty="0" err="1">
                <a:latin typeface="ML-Aathira" pitchFamily="82" charset="0"/>
              </a:rPr>
              <a:t>qanbpw</a:t>
            </a:r>
            <a:r>
              <a:rPr lang="en-AU" sz="2800" dirty="0">
                <a:latin typeface="ML-Aathira" pitchFamily="82" charset="0"/>
              </a:rPr>
              <a:t> </a:t>
            </a:r>
            <a:r>
              <a:rPr lang="en-AU" sz="2800" dirty="0" err="1">
                <a:latin typeface="ML-Aathira" pitchFamily="82" charset="0"/>
              </a:rPr>
              <a:t>kz¯pw</a:t>
            </a:r>
            <a:endParaRPr lang="en-US" sz="2800" dirty="0">
              <a:latin typeface="ML-Aathira" pitchFamily="82" charset="0"/>
            </a:endParaRPr>
          </a:p>
          <a:p>
            <a:pPr>
              <a:buNone/>
            </a:pPr>
            <a:r>
              <a:rPr lang="en-AU" sz="2800" dirty="0">
                <a:latin typeface="ML-Aathira" pitchFamily="82" charset="0"/>
              </a:rPr>
              <a:t>GhÀ¡pambh³ ]¦</a:t>
            </a:r>
            <a:r>
              <a:rPr lang="en-AU" sz="2800" dirty="0" err="1">
                <a:latin typeface="ML-Aathira" pitchFamily="82" charset="0"/>
              </a:rPr>
              <a:t>n«p</a:t>
            </a:r>
            <a:r>
              <a:rPr lang="en-AU" sz="2800" dirty="0">
                <a:latin typeface="ML-Aathira" pitchFamily="82" charset="0"/>
              </a:rPr>
              <a:t> \</a:t>
            </a:r>
            <a:r>
              <a:rPr lang="en-AU" sz="2800" dirty="0" err="1">
                <a:latin typeface="ML-Aathira" pitchFamily="82" charset="0"/>
              </a:rPr>
              <a:t>ÂIn</a:t>
            </a:r>
            <a:r>
              <a:rPr lang="en-AU" sz="2800" dirty="0">
                <a:latin typeface="ML-Aathira" pitchFamily="82" charset="0"/>
              </a:rPr>
              <a:t>,</a:t>
            </a:r>
            <a:endParaRPr lang="en-US" sz="2800" dirty="0">
              <a:latin typeface="ML-Aathira" pitchFamily="82" charset="0"/>
            </a:endParaRPr>
          </a:p>
          <a:p>
            <a:pPr>
              <a:buNone/>
            </a:pPr>
            <a:r>
              <a:rPr lang="en-AU" sz="2800" dirty="0" err="1">
                <a:latin typeface="ML-Aathira" pitchFamily="82" charset="0"/>
              </a:rPr>
              <a:t>aÀXy</a:t>
            </a:r>
            <a:r>
              <a:rPr lang="en-AU" sz="2800" dirty="0">
                <a:latin typeface="ML-Aathira" pitchFamily="82" charset="0"/>
              </a:rPr>
              <a:t>\</a:t>
            </a:r>
            <a:r>
              <a:rPr lang="en-AU" sz="2800" dirty="0" err="1">
                <a:latin typeface="ML-Aathira" pitchFamily="82" charset="0"/>
              </a:rPr>
              <a:t>Xn¶psS</a:t>
            </a:r>
            <a:r>
              <a:rPr lang="en-AU" sz="2800" dirty="0">
                <a:latin typeface="ML-Aathira" pitchFamily="82" charset="0"/>
              </a:rPr>
              <a:t> ImcykvY³ am{</a:t>
            </a:r>
            <a:r>
              <a:rPr lang="en-AU" sz="2800" dirty="0" err="1">
                <a:latin typeface="ML-Aathira" pitchFamily="82" charset="0"/>
              </a:rPr>
              <a:t>Xw</a:t>
            </a:r>
            <a:endParaRPr lang="en-US" sz="2800" dirty="0">
              <a:latin typeface="ML-Aathira" pitchFamily="82" charset="0"/>
            </a:endParaRPr>
          </a:p>
          <a:p>
            <a:pPr>
              <a:buNone/>
            </a:pPr>
            <a:r>
              <a:rPr lang="en-AU" sz="2800" dirty="0">
                <a:latin typeface="ML-Aathira" pitchFamily="82" charset="0"/>
              </a:rPr>
              <a:t>kzmÀXvY¯n³ </a:t>
            </a:r>
            <a:r>
              <a:rPr lang="en-AU" sz="2800" dirty="0" err="1">
                <a:latin typeface="ML-Aathira" pitchFamily="82" charset="0"/>
              </a:rPr>
              <a:t>IdbXv</a:t>
            </a:r>
            <a:r>
              <a:rPr lang="en-AU" sz="2800" dirty="0">
                <a:latin typeface="ML-Aathira" pitchFamily="82" charset="0"/>
              </a:rPr>
              <a:t> </a:t>
            </a:r>
            <a:r>
              <a:rPr lang="en-AU" sz="2800" dirty="0" err="1">
                <a:latin typeface="ML-Aathira" pitchFamily="82" charset="0"/>
              </a:rPr>
              <a:t>Ibv</a:t>
            </a:r>
            <a:r>
              <a:rPr lang="en-AU" sz="2800" dirty="0">
                <a:latin typeface="ML-Aathira" pitchFamily="82" charset="0"/>
              </a:rPr>
              <a:t>]</a:t>
            </a:r>
            <a:r>
              <a:rPr lang="en-AU" sz="2800" dirty="0" err="1">
                <a:latin typeface="ML-Aathira" pitchFamily="82" charset="0"/>
              </a:rPr>
              <a:t>pfhm¡pw</a:t>
            </a:r>
            <a:r>
              <a:rPr lang="en-AU" sz="2800" dirty="0">
                <a:latin typeface="ML-Aathira" pitchFamily="82" charset="0"/>
              </a:rPr>
              <a:t>.</a:t>
            </a:r>
            <a:endParaRPr lang="en-US" sz="2800" dirty="0">
              <a:latin typeface="ML-Aathira" pitchFamily="82" charset="0"/>
            </a:endParaRPr>
          </a:p>
          <a:p>
            <a:pPr>
              <a:buNone/>
            </a:pPr>
            <a:r>
              <a:rPr lang="en-AU" sz="2800" dirty="0">
                <a:latin typeface="ML-Aathira" pitchFamily="82" charset="0"/>
              </a:rPr>
              <a:t>	A\</a:t>
            </a:r>
            <a:r>
              <a:rPr lang="en-AU" sz="2800" dirty="0" err="1">
                <a:latin typeface="ML-Aathira" pitchFamily="82" charset="0"/>
              </a:rPr>
              <a:t>ymb</a:t>
            </a:r>
            <a:r>
              <a:rPr lang="en-AU" sz="2800" dirty="0">
                <a:latin typeface="ML-Aathira" pitchFamily="82" charset="0"/>
              </a:rPr>
              <a:t> k¼¯pssIhiam¡pw</a:t>
            </a:r>
            <a:endParaRPr lang="en-US" sz="2800" dirty="0">
              <a:latin typeface="ML-Aathira" pitchFamily="82" charset="0"/>
            </a:endParaRPr>
          </a:p>
          <a:p>
            <a:pPr>
              <a:buNone/>
            </a:pPr>
            <a:r>
              <a:rPr lang="en-AU" sz="2800" dirty="0">
                <a:latin typeface="ML-Aathira" pitchFamily="82" charset="0"/>
              </a:rPr>
              <a:t>	</a:t>
            </a:r>
            <a:r>
              <a:rPr lang="en-AU" sz="2800" dirty="0" err="1">
                <a:latin typeface="ML-Aathira" pitchFamily="82" charset="0"/>
              </a:rPr>
              <a:t>aÀXy</a:t>
            </a:r>
            <a:r>
              <a:rPr lang="en-AU" sz="2800" dirty="0">
                <a:latin typeface="ML-Aathira" pitchFamily="82" charset="0"/>
              </a:rPr>
              <a:t>\]</a:t>
            </a:r>
            <a:r>
              <a:rPr lang="en-AU" sz="2800" dirty="0" err="1">
                <a:latin typeface="ML-Aathira" pitchFamily="82" charset="0"/>
              </a:rPr>
              <a:t>cs</a:t>
            </a:r>
            <a:r>
              <a:rPr lang="en-AU" sz="2800" dirty="0">
                <a:latin typeface="ML-Aathira" pitchFamily="82" charset="0"/>
              </a:rPr>
              <a:t>\</a:t>
            </a:r>
            <a:r>
              <a:rPr lang="en-AU" sz="2800" dirty="0" err="1">
                <a:latin typeface="ML-Aathira" pitchFamily="82" charset="0"/>
              </a:rPr>
              <a:t>sImÅ</a:t>
            </a:r>
            <a:r>
              <a:rPr lang="en-AU" sz="2800" dirty="0">
                <a:latin typeface="ML-Aathira" pitchFamily="82" charset="0"/>
              </a:rPr>
              <a:t> sN¿pt¶m³</a:t>
            </a:r>
          </a:p>
          <a:p>
            <a:pPr>
              <a:buNone/>
            </a:pPr>
            <a:r>
              <a:rPr lang="en-AU" sz="2800" dirty="0">
                <a:latin typeface="ML-Aathira" pitchFamily="82" charset="0"/>
              </a:rPr>
              <a:t>	k¼¶ </a:t>
            </a:r>
            <a:r>
              <a:rPr lang="en-AU" sz="2800" dirty="0" err="1">
                <a:latin typeface="ML-Aathira" pitchFamily="82" charset="0"/>
              </a:rPr>
              <a:t>Zcn</a:t>
            </a:r>
            <a:r>
              <a:rPr lang="en-AU" sz="2800" dirty="0">
                <a:latin typeface="ML-Aathira" pitchFamily="82" charset="0"/>
              </a:rPr>
              <a:t>{Z </a:t>
            </a:r>
            <a:r>
              <a:rPr lang="en-AU" sz="2800" dirty="0" err="1">
                <a:latin typeface="ML-Aathira" pitchFamily="82" charset="0"/>
              </a:rPr>
              <a:t>hnthN</a:t>
            </a:r>
            <a:r>
              <a:rPr lang="en-AU" sz="2800" dirty="0">
                <a:latin typeface="ML-Aathira" pitchFamily="82" charset="0"/>
              </a:rPr>
              <a:t>\§Ä</a:t>
            </a:r>
            <a:endParaRPr lang="en-US" sz="2800" dirty="0">
              <a:latin typeface="ML-Aathira" pitchFamily="82" charset="0"/>
            </a:endParaRPr>
          </a:p>
          <a:p>
            <a:pPr>
              <a:buNone/>
            </a:pPr>
            <a:r>
              <a:rPr lang="en-AU" sz="2800" dirty="0">
                <a:latin typeface="ML-Aathira" pitchFamily="82" charset="0"/>
              </a:rPr>
              <a:t>	</a:t>
            </a:r>
            <a:r>
              <a:rPr lang="en-AU" sz="2800" dirty="0" err="1">
                <a:latin typeface="ML-Aathira" pitchFamily="82" charset="0"/>
              </a:rPr>
              <a:t>kvt</a:t>
            </a:r>
            <a:r>
              <a:rPr lang="en-AU" sz="2800" dirty="0">
                <a:latin typeface="ML-Aathira" pitchFamily="82" charset="0"/>
              </a:rPr>
              <a:t>\l¯n³, \</a:t>
            </a:r>
            <a:r>
              <a:rPr lang="en-AU" sz="2800" dirty="0" err="1">
                <a:latin typeface="ML-Aathira" pitchFamily="82" charset="0"/>
              </a:rPr>
              <a:t>oXnXÂ</a:t>
            </a:r>
            <a:r>
              <a:rPr lang="en-AU" sz="2800" dirty="0">
                <a:latin typeface="ML-Aathira" pitchFamily="82" charset="0"/>
              </a:rPr>
              <a:t>, `</a:t>
            </a:r>
            <a:r>
              <a:rPr lang="en-AU" sz="2800" dirty="0" err="1">
                <a:latin typeface="ML-Aathira" pitchFamily="82" charset="0"/>
              </a:rPr>
              <a:t>wKas</a:t>
            </a:r>
            <a:r>
              <a:rPr lang="en-AU" sz="2800" dirty="0">
                <a:latin typeface="ML-Aathira" pitchFamily="82" charset="0"/>
              </a:rPr>
              <a:t>{X.</a:t>
            </a:r>
            <a:endParaRPr lang="en-US" sz="2800" dirty="0">
              <a:latin typeface="ML-Aathira" pitchFamily="82" charset="0"/>
            </a:endParaRPr>
          </a:p>
          <a:p>
            <a:pPr>
              <a:buNone/>
            </a:pPr>
            <a:r>
              <a:rPr lang="en-AU" sz="2800" dirty="0">
                <a:latin typeface="ML-Aathira" pitchFamily="82" charset="0"/>
              </a:rPr>
              <a:t>A\</a:t>
            </a:r>
            <a:r>
              <a:rPr lang="en-AU" sz="2800" dirty="0" err="1">
                <a:latin typeface="ML-Aathira" pitchFamily="82" charset="0"/>
              </a:rPr>
              <a:t>ysâ</a:t>
            </a:r>
            <a:r>
              <a:rPr lang="en-AU" sz="2800" dirty="0">
                <a:latin typeface="ML-Aathira" pitchFamily="82" charset="0"/>
              </a:rPr>
              <a:t> </a:t>
            </a:r>
            <a:r>
              <a:rPr lang="en-AU" sz="2800" dirty="0" err="1">
                <a:latin typeface="ML-Aathira" pitchFamily="82" charset="0"/>
              </a:rPr>
              <a:t>Bhiyw</a:t>
            </a:r>
            <a:r>
              <a:rPr lang="en-AU" sz="2800" dirty="0">
                <a:latin typeface="ML-Aathira" pitchFamily="82" charset="0"/>
              </a:rPr>
              <a:t> ]</a:t>
            </a:r>
            <a:r>
              <a:rPr lang="en-AU" sz="2800" dirty="0" err="1">
                <a:latin typeface="ML-Aathira" pitchFamily="82" charset="0"/>
              </a:rPr>
              <a:t>mtSad¶v</a:t>
            </a:r>
            <a:endParaRPr lang="en-US" sz="2800" dirty="0">
              <a:latin typeface="ML-Aathira" pitchFamily="82" charset="0"/>
            </a:endParaRPr>
          </a:p>
          <a:p>
            <a:pPr>
              <a:buNone/>
            </a:pPr>
            <a:r>
              <a:rPr lang="en-AU" sz="2800" dirty="0">
                <a:latin typeface="ML-Aathira" pitchFamily="82" charset="0"/>
              </a:rPr>
              <a:t>k¼¯p Iq«pthm³ \oXnbnÃmt¯m³</a:t>
            </a:r>
            <a:endParaRPr lang="en-US" sz="2800" dirty="0">
              <a:latin typeface="ML-Aathira" pitchFamily="82" charset="0"/>
            </a:endParaRPr>
          </a:p>
          <a:p>
            <a:pPr>
              <a:buNone/>
            </a:pPr>
            <a:r>
              <a:rPr lang="en-AU" sz="2800" dirty="0" err="1">
                <a:latin typeface="ML-Aathira" pitchFamily="82" charset="0"/>
              </a:rPr>
              <a:t>ssZh¯nem</a:t>
            </a:r>
            <a:r>
              <a:rPr lang="en-AU" sz="2800" dirty="0">
                <a:latin typeface="ML-Aathira" pitchFamily="82" charset="0"/>
              </a:rPr>
              <a:t>{</a:t>
            </a:r>
            <a:r>
              <a:rPr lang="en-AU" sz="2800" dirty="0" err="1">
                <a:latin typeface="ML-Aathira" pitchFamily="82" charset="0"/>
              </a:rPr>
              <a:t>ibw</a:t>
            </a:r>
            <a:r>
              <a:rPr lang="en-AU" sz="2800" dirty="0">
                <a:latin typeface="ML-Aathira" pitchFamily="82" charset="0"/>
              </a:rPr>
              <a:t> </a:t>
            </a:r>
            <a:r>
              <a:rPr lang="en-AU" sz="2800" dirty="0" err="1">
                <a:latin typeface="ML-Aathira" pitchFamily="82" charset="0"/>
              </a:rPr>
              <a:t>tXSmsX</a:t>
            </a:r>
            <a:r>
              <a:rPr lang="en-AU" sz="2800" dirty="0">
                <a:latin typeface="ML-Aathira" pitchFamily="82" charset="0"/>
              </a:rPr>
              <a:t> \</a:t>
            </a:r>
            <a:r>
              <a:rPr lang="en-AU" sz="2800" dirty="0" err="1">
                <a:latin typeface="ML-Aathira" pitchFamily="82" charset="0"/>
              </a:rPr>
              <a:t>o§pw</a:t>
            </a:r>
            <a:endParaRPr lang="en-US" sz="2800" dirty="0">
              <a:latin typeface="ML-Aathira" pitchFamily="82" charset="0"/>
            </a:endParaRPr>
          </a:p>
          <a:p>
            <a:pPr>
              <a:buNone/>
            </a:pPr>
            <a:r>
              <a:rPr lang="en-AU" sz="2800" dirty="0" err="1">
                <a:latin typeface="ML-Aathira" pitchFamily="82" charset="0"/>
              </a:rPr>
              <a:t>aÀXysâ</a:t>
            </a:r>
            <a:r>
              <a:rPr lang="en-AU" sz="2800" dirty="0">
                <a:latin typeface="ML-Aathira" pitchFamily="82" charset="0"/>
              </a:rPr>
              <a:t> am\</a:t>
            </a:r>
            <a:r>
              <a:rPr lang="en-AU" sz="2800" dirty="0" err="1">
                <a:latin typeface="ML-Aathira" pitchFamily="82" charset="0"/>
              </a:rPr>
              <a:t>kw</a:t>
            </a:r>
            <a:r>
              <a:rPr lang="en-AU" sz="2800" dirty="0">
                <a:latin typeface="ML-Aathira" pitchFamily="82" charset="0"/>
              </a:rPr>
              <a:t> </a:t>
            </a:r>
            <a:r>
              <a:rPr lang="en-AU" sz="2800" dirty="0" err="1">
                <a:latin typeface="ML-Aathira" pitchFamily="82" charset="0"/>
              </a:rPr>
              <a:t>AkzkvXsa¶pw</a:t>
            </a:r>
            <a:r>
              <a:rPr lang="en-AU" sz="2800" dirty="0">
                <a:latin typeface="ML-Aathira" pitchFamily="82" charset="0"/>
              </a:rPr>
              <a:t>.</a:t>
            </a:r>
            <a:endParaRPr lang="en-US" sz="2800" dirty="0">
              <a:latin typeface="ML-Aathira" pitchFamily="82" charset="0"/>
            </a:endParaRPr>
          </a:p>
          <a:p>
            <a:endParaRPr lang="en-US" sz="2800" dirty="0"/>
          </a:p>
          <a:p>
            <a:pPr>
              <a:buNone/>
            </a:pPr>
            <a:endParaRPr lang="en-US" sz="2800" dirty="0">
              <a:latin typeface="ML-Indulekha" pitchFamily="8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857224" y="1214422"/>
            <a:ext cx="7429552" cy="3143272"/>
          </a:xfrm>
          <a:prstGeom prst="ellipse">
            <a:avLst/>
          </a:prstGeom>
          <a:solidFill>
            <a:srgbClr val="FF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214282" y="1285860"/>
            <a:ext cx="8715404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 err="1">
                <a:solidFill>
                  <a:srgbClr val="FF0000"/>
                </a:solidFill>
                <a:latin typeface="ML-Aathira" pitchFamily="82" charset="0"/>
              </a:rPr>
              <a:t>ssZhhN</a:t>
            </a:r>
            <a:r>
              <a:rPr lang="en-US" sz="4500" b="1" dirty="0">
                <a:solidFill>
                  <a:srgbClr val="FF0000"/>
                </a:solidFill>
                <a:latin typeface="ML-Aathira" pitchFamily="82" charset="0"/>
              </a:rPr>
              <a:t>\w </a:t>
            </a:r>
            <a:r>
              <a:rPr lang="en-US" sz="4500" b="1" dirty="0" err="1">
                <a:solidFill>
                  <a:srgbClr val="FF0000"/>
                </a:solidFill>
                <a:latin typeface="ML-Aathira" pitchFamily="82" charset="0"/>
              </a:rPr>
              <a:t>hmbn¡mw</a:t>
            </a:r>
            <a:r>
              <a:rPr lang="en-US" sz="4500" b="1" dirty="0">
                <a:solidFill>
                  <a:srgbClr val="FF0000"/>
                </a:solidFill>
                <a:latin typeface="ML-Aathira" pitchFamily="82" charset="0"/>
              </a:rPr>
              <a:t>;</a:t>
            </a:r>
          </a:p>
          <a:p>
            <a:pPr algn="ctr"/>
            <a:r>
              <a:rPr lang="en-US" sz="4500" b="1" dirty="0" err="1">
                <a:solidFill>
                  <a:srgbClr val="FF0000"/>
                </a:solidFill>
                <a:latin typeface="ML-Aathira" pitchFamily="82" charset="0"/>
              </a:rPr>
              <a:t>hnhcn¡mw</a:t>
            </a:r>
            <a:endParaRPr lang="en-US" sz="4500" b="1" dirty="0">
              <a:solidFill>
                <a:srgbClr val="FF0000"/>
              </a:solidFill>
              <a:latin typeface="ML-Aathira" pitchFamily="82" charset="0"/>
            </a:endParaRPr>
          </a:p>
          <a:p>
            <a:pPr algn="ctr"/>
            <a:r>
              <a:rPr lang="en-US" sz="4500" dirty="0">
                <a:latin typeface="ML-Aathira" pitchFamily="82" charset="0"/>
              </a:rPr>
              <a:t>(</a:t>
            </a:r>
            <a:r>
              <a:rPr lang="en-US" sz="4500" dirty="0" err="1">
                <a:latin typeface="ML-Aathira" pitchFamily="82" charset="0"/>
              </a:rPr>
              <a:t>a¯m</a:t>
            </a:r>
            <a:r>
              <a:rPr lang="en-US" sz="4500" dirty="0">
                <a:latin typeface="ML-Aathira" pitchFamily="82" charset="0"/>
              </a:rPr>
              <a:t> .12:13þ21)</a:t>
            </a:r>
            <a:endParaRPr lang="en-US" sz="3000" dirty="0">
              <a:latin typeface="ML-Aathira" pitchFamily="82" charset="0"/>
            </a:endParaRPr>
          </a:p>
        </p:txBody>
      </p:sp>
      <p:pic>
        <p:nvPicPr>
          <p:cNvPr id="6146" name="Picture 2" descr="D:\web photo\class I\10\praye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00298" y="3500438"/>
            <a:ext cx="4143404" cy="3107803"/>
          </a:xfrm>
          <a:prstGeom prst="rect">
            <a:avLst/>
          </a:prstGeom>
          <a:noFill/>
          <a:effectLst>
            <a:softEdge rad="63500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/>
        </p:nvSpPr>
        <p:spPr>
          <a:xfrm>
            <a:off x="785786" y="2500306"/>
            <a:ext cx="7500990" cy="2786082"/>
          </a:xfrm>
          <a:prstGeom prst="roundRect">
            <a:avLst/>
          </a:prstGeom>
          <a:solidFill>
            <a:srgbClr val="FF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1071538" y="1785926"/>
            <a:ext cx="7072362" cy="33547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 err="1">
                <a:solidFill>
                  <a:srgbClr val="FF0066"/>
                </a:solidFill>
                <a:latin typeface="ML-Aathira" pitchFamily="82" charset="0"/>
              </a:rPr>
              <a:t>hgn</a:t>
            </a:r>
            <a:r>
              <a:rPr lang="en-US" sz="4500" b="1" dirty="0">
                <a:solidFill>
                  <a:srgbClr val="FF0066"/>
                </a:solidFill>
                <a:latin typeface="ML-Aathira" pitchFamily="82" charset="0"/>
              </a:rPr>
              <a:t> </a:t>
            </a:r>
            <a:r>
              <a:rPr lang="en-US" sz="4500" b="1" dirty="0" err="1">
                <a:solidFill>
                  <a:srgbClr val="FF0066"/>
                </a:solidFill>
                <a:latin typeface="ML-Aathira" pitchFamily="82" charset="0"/>
              </a:rPr>
              <a:t>Im«ms</a:t>
            </a:r>
            <a:r>
              <a:rPr lang="en-US" sz="4500" b="1" dirty="0">
                <a:solidFill>
                  <a:srgbClr val="FF0066"/>
                </a:solidFill>
                <a:latin typeface="ML-Aathira" pitchFamily="82" charset="0"/>
              </a:rPr>
              <a:t>\</a:t>
            </a:r>
            <a:r>
              <a:rPr lang="en-US" sz="4500" b="1" dirty="0" err="1">
                <a:solidFill>
                  <a:srgbClr val="FF0066"/>
                </a:solidFill>
                <a:latin typeface="ML-Aathira" pitchFamily="82" charset="0"/>
              </a:rPr>
              <a:t>mcp</a:t>
            </a:r>
            <a:r>
              <a:rPr lang="en-US" sz="4500" b="1" dirty="0">
                <a:solidFill>
                  <a:srgbClr val="FF0066"/>
                </a:solidFill>
                <a:latin typeface="ML-Aathira" pitchFamily="82" charset="0"/>
              </a:rPr>
              <a:t> </a:t>
            </a:r>
            <a:r>
              <a:rPr lang="en-US" sz="4500" b="1" dirty="0" err="1">
                <a:solidFill>
                  <a:srgbClr val="FF0066"/>
                </a:solidFill>
                <a:latin typeface="ML-Aathira" pitchFamily="82" charset="0"/>
              </a:rPr>
              <a:t>XncphN</a:t>
            </a:r>
            <a:r>
              <a:rPr lang="en-US" sz="4500" b="1" dirty="0">
                <a:solidFill>
                  <a:srgbClr val="FF0066"/>
                </a:solidFill>
                <a:latin typeface="ML-Aathira" pitchFamily="82" charset="0"/>
              </a:rPr>
              <a:t>\w</a:t>
            </a:r>
          </a:p>
          <a:p>
            <a:pPr algn="ctr"/>
            <a:endParaRPr lang="en-US" sz="1500" b="1" dirty="0">
              <a:solidFill>
                <a:srgbClr val="00B050"/>
              </a:solidFill>
              <a:latin typeface="ML-Aathira" pitchFamily="82" charset="0"/>
            </a:endParaRPr>
          </a:p>
          <a:p>
            <a:pPr algn="ctr">
              <a:buClr>
                <a:srgbClr val="002060"/>
              </a:buClr>
            </a:pPr>
            <a:r>
              <a:rPr lang="en-AU" sz="3000" b="1" dirty="0" err="1">
                <a:solidFill>
                  <a:srgbClr val="00B0F0"/>
                </a:solidFill>
                <a:latin typeface="ML-Aathira" pitchFamily="82" charset="0"/>
              </a:rPr>
              <a:t>BßmhnÂ</a:t>
            </a:r>
            <a:r>
              <a:rPr lang="en-AU" sz="3000" b="1" dirty="0">
                <a:solidFill>
                  <a:srgbClr val="00B0F0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rgbClr val="00B0F0"/>
                </a:solidFill>
                <a:latin typeface="ML-Aathira" pitchFamily="82" charset="0"/>
              </a:rPr>
              <a:t>Zcn</a:t>
            </a:r>
            <a:r>
              <a:rPr lang="en-AU" sz="3000" b="1" dirty="0">
                <a:solidFill>
                  <a:srgbClr val="00B0F0"/>
                </a:solidFill>
                <a:latin typeface="ML-Aathira" pitchFamily="82" charset="0"/>
              </a:rPr>
              <a:t>{ZÀ `</a:t>
            </a:r>
            <a:r>
              <a:rPr lang="en-AU" sz="3000" b="1" dirty="0" err="1">
                <a:solidFill>
                  <a:srgbClr val="00B0F0"/>
                </a:solidFill>
                <a:latin typeface="ML-Aathira" pitchFamily="82" charset="0"/>
              </a:rPr>
              <a:t>mKyhm·mÀ</a:t>
            </a:r>
            <a:r>
              <a:rPr lang="en-AU" sz="3000" b="1" dirty="0">
                <a:solidFill>
                  <a:srgbClr val="00B0F0"/>
                </a:solidFill>
                <a:latin typeface="ML-Aathira" pitchFamily="82" charset="0"/>
              </a:rPr>
              <a:t>;</a:t>
            </a:r>
          </a:p>
          <a:p>
            <a:pPr algn="ctr">
              <a:buClr>
                <a:srgbClr val="002060"/>
              </a:buClr>
            </a:pPr>
            <a:r>
              <a:rPr lang="en-AU" sz="3000" b="1" dirty="0" err="1">
                <a:solidFill>
                  <a:srgbClr val="00B0F0"/>
                </a:solidFill>
                <a:latin typeface="ML-Aathira" pitchFamily="82" charset="0"/>
              </a:rPr>
              <a:t>kzÀ¤cmPyw</a:t>
            </a:r>
            <a:r>
              <a:rPr lang="en-AU" sz="3000" b="1" dirty="0">
                <a:solidFill>
                  <a:srgbClr val="00B0F0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rgbClr val="00B0F0"/>
                </a:solidFill>
                <a:latin typeface="ML-Aathira" pitchFamily="82" charset="0"/>
              </a:rPr>
              <a:t>AhcptSXmWv</a:t>
            </a:r>
            <a:endParaRPr lang="en-AU" sz="3000" b="1" dirty="0">
              <a:solidFill>
                <a:srgbClr val="00B0F0"/>
              </a:solidFill>
              <a:latin typeface="ML-Aathira" pitchFamily="82" charset="0"/>
            </a:endParaRPr>
          </a:p>
          <a:p>
            <a:pPr algn="ctr">
              <a:buClr>
                <a:srgbClr val="002060"/>
              </a:buClr>
            </a:pPr>
            <a:r>
              <a:rPr lang="en-AU" sz="3000" dirty="0">
                <a:solidFill>
                  <a:srgbClr val="00B0F0"/>
                </a:solidFill>
                <a:latin typeface="ML-Aathira" pitchFamily="82" charset="0"/>
              </a:rPr>
              <a:t>(</a:t>
            </a:r>
            <a:r>
              <a:rPr lang="en-AU" sz="3000" dirty="0" err="1">
                <a:solidFill>
                  <a:srgbClr val="00B0F0"/>
                </a:solidFill>
                <a:latin typeface="ML-Aathira" pitchFamily="82" charset="0"/>
              </a:rPr>
              <a:t>a¯m</a:t>
            </a:r>
            <a:r>
              <a:rPr lang="en-AU" sz="3000" dirty="0">
                <a:solidFill>
                  <a:srgbClr val="00B0F0"/>
                </a:solidFill>
                <a:latin typeface="ML-Aathira" pitchFamily="82" charset="0"/>
              </a:rPr>
              <a:t>. 5:3).</a:t>
            </a:r>
            <a:endParaRPr lang="en-US" sz="3000" dirty="0">
              <a:solidFill>
                <a:srgbClr val="00B0F0"/>
              </a:solidFill>
              <a:latin typeface="ML-Aathira" pitchFamily="82" charset="0"/>
            </a:endParaRPr>
          </a:p>
          <a:p>
            <a:endParaRPr lang="en-US" sz="3200" dirty="0"/>
          </a:p>
          <a:p>
            <a:pPr algn="ctr"/>
            <a:endParaRPr lang="en-US" sz="3000" b="1" dirty="0">
              <a:latin typeface="ML-Aathira" pitchFamily="8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14282" y="1928802"/>
            <a:ext cx="871540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 err="1">
                <a:solidFill>
                  <a:srgbClr val="7030A0"/>
                </a:solidFill>
                <a:latin typeface="ML-Aathira" pitchFamily="82" charset="0"/>
              </a:rPr>
              <a:t>Fsâ</a:t>
            </a:r>
            <a:r>
              <a:rPr lang="en-US" sz="4500" b="1" dirty="0">
                <a:solidFill>
                  <a:srgbClr val="7030A0"/>
                </a:solidFill>
                <a:latin typeface="ML-Aathira" pitchFamily="82" charset="0"/>
              </a:rPr>
              <a:t> </a:t>
            </a:r>
            <a:r>
              <a:rPr lang="en-US" sz="4500" b="1" dirty="0" err="1">
                <a:solidFill>
                  <a:srgbClr val="7030A0"/>
                </a:solidFill>
                <a:latin typeface="ML-Aathira" pitchFamily="82" charset="0"/>
              </a:rPr>
              <a:t>Xocpam</a:t>
            </a:r>
            <a:r>
              <a:rPr lang="en-US" sz="4500" b="1" dirty="0">
                <a:solidFill>
                  <a:srgbClr val="7030A0"/>
                </a:solidFill>
                <a:latin typeface="ML-Aathira" pitchFamily="82" charset="0"/>
              </a:rPr>
              <a:t>\w</a:t>
            </a:r>
          </a:p>
          <a:p>
            <a:pPr algn="ctr"/>
            <a:endParaRPr lang="en-US" sz="1500" b="1" dirty="0">
              <a:solidFill>
                <a:srgbClr val="00B050"/>
              </a:solidFill>
              <a:latin typeface="ML-Aathira" pitchFamily="82" charset="0"/>
            </a:endParaRPr>
          </a:p>
          <a:p>
            <a:pPr algn="ctr"/>
            <a:r>
              <a:rPr lang="en-AU" sz="3000" b="1" dirty="0" err="1">
                <a:latin typeface="ML-Aathira" pitchFamily="82" charset="0"/>
              </a:rPr>
              <a:t>Fsâ</a:t>
            </a:r>
            <a:r>
              <a:rPr lang="en-AU" sz="3000" b="1" dirty="0">
                <a:latin typeface="ML-Aathira" pitchFamily="82" charset="0"/>
              </a:rPr>
              <a:t> </a:t>
            </a:r>
            <a:r>
              <a:rPr lang="en-AU" sz="3000" b="1" dirty="0" err="1">
                <a:latin typeface="ML-Aathira" pitchFamily="82" charset="0"/>
              </a:rPr>
              <a:t>CShIbnse</a:t>
            </a:r>
            <a:r>
              <a:rPr lang="en-AU" sz="3000" b="1" dirty="0">
                <a:latin typeface="ML-Aathira" pitchFamily="82" charset="0"/>
              </a:rPr>
              <a:t> ]</a:t>
            </a:r>
            <a:r>
              <a:rPr lang="en-AU" sz="3000" b="1" dirty="0" err="1">
                <a:latin typeface="ML-Aathira" pitchFamily="82" charset="0"/>
              </a:rPr>
              <a:t>mhs</a:t>
            </a:r>
            <a:r>
              <a:rPr lang="en-AU" sz="3000" b="1" dirty="0">
                <a:latin typeface="ML-Aathira" pitchFamily="82" charset="0"/>
              </a:rPr>
              <a:t>¸« </a:t>
            </a:r>
            <a:r>
              <a:rPr lang="en-AU" sz="3000" b="1" dirty="0" err="1">
                <a:latin typeface="ML-Aathira" pitchFamily="82" charset="0"/>
              </a:rPr>
              <a:t>Ip«nIsf</a:t>
            </a:r>
            <a:r>
              <a:rPr lang="en-AU" sz="3000" b="1" dirty="0">
                <a:latin typeface="ML-Aathira" pitchFamily="82" charset="0"/>
              </a:rPr>
              <a:t> </a:t>
            </a:r>
            <a:r>
              <a:rPr lang="en-AU" sz="3000" b="1" dirty="0" err="1">
                <a:latin typeface="ML-Aathira" pitchFamily="82" charset="0"/>
              </a:rPr>
              <a:t>Fsâ</a:t>
            </a:r>
            <a:r>
              <a:rPr lang="en-AU" sz="3000" b="1" dirty="0">
                <a:latin typeface="ML-Aathira" pitchFamily="82" charset="0"/>
              </a:rPr>
              <a:t> 	</a:t>
            </a:r>
            <a:r>
              <a:rPr lang="en-AU" sz="3000" b="1" dirty="0" err="1">
                <a:latin typeface="ML-Aathira" pitchFamily="82" charset="0"/>
              </a:rPr>
              <a:t>Ignhns</a:t>
            </a:r>
            <a:r>
              <a:rPr lang="en-AU" sz="3000" b="1" dirty="0">
                <a:latin typeface="ML-Aathira" pitchFamily="82" charset="0"/>
              </a:rPr>
              <a:t>\</a:t>
            </a:r>
            <a:r>
              <a:rPr lang="en-AU" sz="3000" b="1" dirty="0" err="1">
                <a:latin typeface="ML-Aathira" pitchFamily="82" charset="0"/>
              </a:rPr>
              <a:t>m¯v</a:t>
            </a:r>
            <a:r>
              <a:rPr lang="en-AU" sz="3000" b="1" dirty="0">
                <a:latin typeface="ML-Aathira" pitchFamily="82" charset="0"/>
              </a:rPr>
              <a:t> Rm³ </a:t>
            </a:r>
            <a:r>
              <a:rPr lang="en-AU" sz="3000" b="1" dirty="0" err="1">
                <a:latin typeface="ML-Aathira" pitchFamily="82" charset="0"/>
              </a:rPr>
              <a:t>klmbn¡pw</a:t>
            </a:r>
            <a:r>
              <a:rPr lang="en-AU" sz="3000" b="1" dirty="0">
                <a:latin typeface="ML-Aathira" pitchFamily="82" charset="0"/>
              </a:rPr>
              <a:t>.</a:t>
            </a:r>
            <a:endParaRPr lang="en-US" sz="3000" b="1" dirty="0">
              <a:latin typeface="ML-Aathira" pitchFamily="8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2209800" y="2667000"/>
            <a:ext cx="4648200" cy="124649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en-US" sz="7500" b="1" cap="none" spc="0" dirty="0">
                <a:ln w="11430">
                  <a:solidFill>
                    <a:srgbClr val="FF0000"/>
                  </a:solidFill>
                </a:ln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Freestyle Script" pitchFamily="66" charset="0"/>
              </a:rPr>
              <a:t>Thank </a:t>
            </a:r>
            <a:r>
              <a:rPr lang="en-US" sz="7500" b="1" dirty="0">
                <a:ln w="11430">
                  <a:solidFill>
                    <a:srgbClr val="FF0000"/>
                  </a:solidFill>
                </a:ln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Freestyle Script" pitchFamily="66" charset="0"/>
              </a:rPr>
              <a:t>you</a:t>
            </a:r>
            <a:endParaRPr lang="en-US" sz="7500" b="1" cap="none" spc="0" dirty="0">
              <a:ln w="11430">
                <a:solidFill>
                  <a:srgbClr val="FF0000"/>
                </a:solidFill>
              </a:ln>
              <a:solidFill>
                <a:srgbClr val="FFFF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Freestyle Script" pitchFamily="66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700"/>
                            </p:stCondLst>
                            <p:childTnLst>
                              <p:par>
                                <p:cTn id="12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3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990600" y="457200"/>
            <a:ext cx="7239000" cy="64008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1752600" y="533192"/>
            <a:ext cx="5638800" cy="63248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b="1" dirty="0" err="1">
                <a:solidFill>
                  <a:srgbClr val="FF0066"/>
                </a:solidFill>
                <a:latin typeface="ML-Aathira" pitchFamily="82" charset="0"/>
              </a:rPr>
              <a:t>DÅS¡w</a:t>
            </a:r>
            <a:endParaRPr lang="en-US" sz="3000" b="1" dirty="0">
              <a:solidFill>
                <a:srgbClr val="FF0066"/>
              </a:solidFill>
              <a:latin typeface="ML-Aathira" pitchFamily="82" charset="0"/>
            </a:endParaRPr>
          </a:p>
          <a:p>
            <a:pPr marL="457200" indent="-457200">
              <a:buAutoNum type="arabicPeriod"/>
            </a:pPr>
            <a:r>
              <a:rPr lang="en-US" sz="2500" b="1" dirty="0">
                <a:latin typeface="ML-Aathira" pitchFamily="82" charset="0"/>
              </a:rPr>
              <a:t>\nXyPoh³ {]m]n¡m³</a:t>
            </a:r>
          </a:p>
          <a:p>
            <a:pPr marL="457200" indent="-457200">
              <a:buAutoNum type="arabicPeriod"/>
            </a:pPr>
            <a:r>
              <a:rPr lang="en-US" sz="2500" b="1" dirty="0" err="1">
                <a:latin typeface="ML-Aathira" pitchFamily="82" charset="0"/>
              </a:rPr>
              <a:t>IÀ¯mhmb</a:t>
            </a:r>
            <a:r>
              <a:rPr lang="en-US" sz="2500" b="1" dirty="0">
                <a:latin typeface="ML-Aathira" pitchFamily="82" charset="0"/>
              </a:rPr>
              <a:t> </a:t>
            </a:r>
            <a:r>
              <a:rPr lang="en-US" sz="2500" b="1" dirty="0" err="1">
                <a:latin typeface="ML-Aathira" pitchFamily="82" charset="0"/>
              </a:rPr>
              <a:t>ssZhw</a:t>
            </a:r>
            <a:endParaRPr lang="en-US" sz="2500" b="1" dirty="0">
              <a:latin typeface="ML-Aathira" pitchFamily="82" charset="0"/>
            </a:endParaRPr>
          </a:p>
          <a:p>
            <a:pPr marL="457200" indent="-457200">
              <a:buAutoNum type="arabicPeriod"/>
            </a:pPr>
            <a:r>
              <a:rPr lang="en-US" sz="2500" b="1" dirty="0" err="1">
                <a:latin typeface="ML-Aathira" pitchFamily="82" charset="0"/>
              </a:rPr>
              <a:t>ssZh</a:t>
            </a:r>
            <a:r>
              <a:rPr lang="en-US" sz="2500" b="1" dirty="0">
                <a:latin typeface="ML-Aathira" pitchFamily="82" charset="0"/>
              </a:rPr>
              <a:t>\maw </a:t>
            </a:r>
            <a:r>
              <a:rPr lang="en-US" sz="2500" b="1" dirty="0" err="1">
                <a:latin typeface="ML-Aathira" pitchFamily="82" charset="0"/>
              </a:rPr>
              <a:t>Bcm</a:t>
            </a:r>
            <a:r>
              <a:rPr lang="en-US" sz="2500" b="1" dirty="0">
                <a:latin typeface="ML-Aathira" pitchFamily="82" charset="0"/>
              </a:rPr>
              <a:t>[y\maw</a:t>
            </a:r>
          </a:p>
          <a:p>
            <a:pPr marL="457200" indent="-457200">
              <a:buAutoNum type="arabicPeriod"/>
            </a:pPr>
            <a:r>
              <a:rPr lang="en-US" sz="2500" b="1" dirty="0" err="1">
                <a:latin typeface="ML-Aathira" pitchFamily="82" charset="0"/>
              </a:rPr>
              <a:t>IÀ¯mhnsâ</a:t>
            </a:r>
            <a:r>
              <a:rPr lang="en-US" sz="2500" b="1" dirty="0">
                <a:latin typeface="ML-Aathira" pitchFamily="82" charset="0"/>
              </a:rPr>
              <a:t> </a:t>
            </a:r>
            <a:r>
              <a:rPr lang="en-US" sz="2500" b="1" dirty="0" err="1">
                <a:latin typeface="ML-Aathira" pitchFamily="82" charset="0"/>
              </a:rPr>
              <a:t>Znhkw</a:t>
            </a:r>
            <a:endParaRPr lang="en-US" sz="2500" b="1" dirty="0">
              <a:latin typeface="ML-Aathira" pitchFamily="82" charset="0"/>
            </a:endParaRPr>
          </a:p>
          <a:p>
            <a:pPr marL="457200" indent="-457200">
              <a:buAutoNum type="arabicPeriod"/>
            </a:pPr>
            <a:r>
              <a:rPr lang="en-US" sz="2500" b="1" dirty="0" err="1">
                <a:latin typeface="ML-Aathira" pitchFamily="82" charset="0"/>
              </a:rPr>
              <a:t>amXm</a:t>
            </a:r>
            <a:r>
              <a:rPr lang="en-US" sz="2500" b="1" dirty="0">
                <a:latin typeface="ML-Aathira" pitchFamily="82" charset="0"/>
              </a:rPr>
              <a:t>]</a:t>
            </a:r>
            <a:r>
              <a:rPr lang="en-US" sz="2500" b="1" dirty="0" err="1">
                <a:latin typeface="ML-Aathira" pitchFamily="82" charset="0"/>
              </a:rPr>
              <a:t>nXm¡sf</a:t>
            </a:r>
            <a:r>
              <a:rPr lang="en-US" sz="2500" b="1" dirty="0">
                <a:latin typeface="ML-Aathira" pitchFamily="82" charset="0"/>
              </a:rPr>
              <a:t> _</a:t>
            </a:r>
            <a:r>
              <a:rPr lang="en-US" sz="2500" b="1" dirty="0" err="1">
                <a:latin typeface="ML-Aathira" pitchFamily="82" charset="0"/>
              </a:rPr>
              <a:t>lpam</a:t>
            </a:r>
            <a:r>
              <a:rPr lang="en-US" sz="2500" b="1" dirty="0">
                <a:latin typeface="ML-Aathira" pitchFamily="82" charset="0"/>
              </a:rPr>
              <a:t>\</a:t>
            </a:r>
            <a:r>
              <a:rPr lang="en-US" sz="2500" b="1" dirty="0" err="1">
                <a:latin typeface="ML-Aathira" pitchFamily="82" charset="0"/>
              </a:rPr>
              <a:t>n¡Ww</a:t>
            </a:r>
            <a:endParaRPr lang="en-US" sz="2500" b="1" dirty="0">
              <a:latin typeface="ML-Aathira" pitchFamily="82" charset="0"/>
            </a:endParaRPr>
          </a:p>
          <a:p>
            <a:pPr marL="457200" indent="-457200">
              <a:buAutoNum type="arabicPeriod"/>
            </a:pPr>
            <a:r>
              <a:rPr lang="en-US" sz="2500" b="1" dirty="0">
                <a:latin typeface="ML-Aathira" pitchFamily="82" charset="0"/>
              </a:rPr>
              <a:t>Poh³ </a:t>
            </a:r>
            <a:r>
              <a:rPr lang="en-US" sz="2500" b="1" dirty="0" err="1">
                <a:latin typeface="ML-Aathira" pitchFamily="82" charset="0"/>
              </a:rPr>
              <a:t>ssZhZm</a:t>
            </a:r>
            <a:r>
              <a:rPr lang="en-US" sz="2500" b="1" dirty="0">
                <a:latin typeface="ML-Aathira" pitchFamily="82" charset="0"/>
              </a:rPr>
              <a:t>\w</a:t>
            </a:r>
          </a:p>
          <a:p>
            <a:pPr marL="457200" indent="-457200">
              <a:buAutoNum type="arabicPeriod"/>
            </a:pPr>
            <a:r>
              <a:rPr lang="en-US" sz="2500" b="1" dirty="0" err="1">
                <a:latin typeface="ML-Aathira" pitchFamily="82" charset="0"/>
              </a:rPr>
              <a:t>ssewKnI</a:t>
            </a:r>
            <a:r>
              <a:rPr lang="en-US" sz="2500" b="1" dirty="0">
                <a:latin typeface="ML-Aathira" pitchFamily="82" charset="0"/>
              </a:rPr>
              <a:t> hnip²n</a:t>
            </a:r>
          </a:p>
          <a:p>
            <a:pPr marL="457200" indent="-457200">
              <a:buAutoNum type="arabicPeriod"/>
            </a:pPr>
            <a:r>
              <a:rPr lang="en-US" sz="2500" b="1" dirty="0" err="1">
                <a:latin typeface="ML-Aathira" pitchFamily="82" charset="0"/>
              </a:rPr>
              <a:t>tamjvSn¡cpXv</a:t>
            </a:r>
            <a:endParaRPr lang="en-US" sz="2500" b="1" dirty="0">
              <a:latin typeface="ML-Aathira" pitchFamily="82" charset="0"/>
            </a:endParaRPr>
          </a:p>
          <a:p>
            <a:pPr marL="457200" indent="-457200">
              <a:buAutoNum type="arabicPeriod"/>
            </a:pPr>
            <a:r>
              <a:rPr lang="en-US" sz="2500" b="1" dirty="0" err="1">
                <a:latin typeface="ML-Aathira" pitchFamily="82" charset="0"/>
              </a:rPr>
              <a:t>kXyw</a:t>
            </a:r>
            <a:r>
              <a:rPr lang="en-US" sz="2500" b="1" dirty="0">
                <a:latin typeface="ML-Aathira" pitchFamily="82" charset="0"/>
              </a:rPr>
              <a:t> ]</a:t>
            </a:r>
            <a:r>
              <a:rPr lang="en-US" sz="2500" b="1" dirty="0" err="1">
                <a:latin typeface="ML-Aathira" pitchFamily="82" charset="0"/>
              </a:rPr>
              <a:t>dbpI</a:t>
            </a:r>
            <a:endParaRPr lang="en-US" sz="2500" b="1" dirty="0">
              <a:latin typeface="ML-Aathira" pitchFamily="82" charset="0"/>
            </a:endParaRPr>
          </a:p>
          <a:p>
            <a:pPr marL="457200" indent="-457200">
              <a:buAutoNum type="arabicPeriod"/>
            </a:pPr>
            <a:r>
              <a:rPr lang="en-US" sz="2500" b="1" dirty="0">
                <a:latin typeface="ML-Aathira" pitchFamily="82" charset="0"/>
              </a:rPr>
              <a:t>Zm¼Xyhnip²n ]</a:t>
            </a:r>
            <a:r>
              <a:rPr lang="en-US" sz="2500" b="1" dirty="0" err="1">
                <a:latin typeface="ML-Aathira" pitchFamily="82" charset="0"/>
              </a:rPr>
              <a:t>men¡pI</a:t>
            </a:r>
            <a:endParaRPr lang="en-US" sz="2500" b="1" dirty="0">
              <a:latin typeface="ML-Aathira" pitchFamily="82" charset="0"/>
            </a:endParaRPr>
          </a:p>
          <a:p>
            <a:pPr marL="457200" indent="-457200">
              <a:buAutoNum type="arabicPeriod"/>
            </a:pPr>
            <a:r>
              <a:rPr lang="en-US" sz="2500" b="1" dirty="0" err="1">
                <a:latin typeface="ML-Aathira" pitchFamily="82" charset="0"/>
              </a:rPr>
              <a:t>AhImianÃm¯Xv</a:t>
            </a:r>
            <a:r>
              <a:rPr lang="en-US" sz="2500" b="1" dirty="0">
                <a:latin typeface="ML-Aathira" pitchFamily="82" charset="0"/>
              </a:rPr>
              <a:t>  B{</a:t>
            </a:r>
            <a:r>
              <a:rPr lang="en-US" sz="2500" b="1" dirty="0" err="1">
                <a:latin typeface="ML-Aathira" pitchFamily="82" charset="0"/>
              </a:rPr>
              <a:t>Kln¡cpXv</a:t>
            </a:r>
            <a:endParaRPr lang="en-US" sz="2500" b="1" dirty="0">
              <a:latin typeface="ML-Aathira" pitchFamily="82" charset="0"/>
            </a:endParaRPr>
          </a:p>
          <a:p>
            <a:pPr marL="457200" indent="-457200">
              <a:buAutoNum type="arabicPeriod"/>
            </a:pPr>
            <a:r>
              <a:rPr lang="en-US" sz="2500" b="1" dirty="0">
                <a:latin typeface="ML-Aathira" pitchFamily="82" charset="0"/>
              </a:rPr>
              <a:t>t{</a:t>
            </a:r>
            <a:r>
              <a:rPr lang="en-US" sz="2500" b="1" dirty="0" err="1">
                <a:latin typeface="ML-Aathira" pitchFamily="82" charset="0"/>
              </a:rPr>
              <a:t>ijvTamb</a:t>
            </a:r>
            <a:r>
              <a:rPr lang="en-US" sz="2500" b="1" dirty="0">
                <a:latin typeface="ML-Aathira" pitchFamily="82" charset="0"/>
              </a:rPr>
              <a:t> </a:t>
            </a:r>
            <a:r>
              <a:rPr lang="en-US" sz="2500" b="1" dirty="0" err="1">
                <a:latin typeface="ML-Aathira" pitchFamily="82" charset="0"/>
              </a:rPr>
              <a:t>Iev</a:t>
            </a:r>
            <a:r>
              <a:rPr lang="en-US" sz="2500" b="1" dirty="0">
                <a:latin typeface="ML-Aathira" pitchFamily="82" charset="0"/>
              </a:rPr>
              <a:t>]\</a:t>
            </a:r>
          </a:p>
          <a:p>
            <a:pPr marL="457200" indent="-457200">
              <a:buAutoNum type="arabicPeriod"/>
            </a:pPr>
            <a:r>
              <a:rPr lang="en-US" sz="2500" b="1" dirty="0" err="1">
                <a:latin typeface="ML-Aathira" pitchFamily="82" charset="0"/>
              </a:rPr>
              <a:t>Xncpk`bpsS</a:t>
            </a:r>
            <a:r>
              <a:rPr lang="en-US" sz="2500" b="1" dirty="0">
                <a:latin typeface="ML-Aathira" pitchFamily="82" charset="0"/>
              </a:rPr>
              <a:t> </a:t>
            </a:r>
            <a:r>
              <a:rPr lang="en-US" sz="2500" b="1" dirty="0" err="1">
                <a:latin typeface="ML-Aathira" pitchFamily="82" charset="0"/>
              </a:rPr>
              <a:t>Iev</a:t>
            </a:r>
            <a:r>
              <a:rPr lang="en-US" sz="2500" b="1" dirty="0">
                <a:latin typeface="ML-Aathira" pitchFamily="82" charset="0"/>
              </a:rPr>
              <a:t>]\IÄ</a:t>
            </a:r>
          </a:p>
          <a:p>
            <a:pPr marL="457200" indent="-457200">
              <a:buAutoNum type="arabicPeriod"/>
            </a:pPr>
            <a:r>
              <a:rPr lang="en-US" sz="2500" b="1" dirty="0">
                <a:latin typeface="ML-Aathira" pitchFamily="82" charset="0"/>
              </a:rPr>
              <a:t>a\</a:t>
            </a:r>
            <a:r>
              <a:rPr lang="en-US" sz="2500" b="1" dirty="0" err="1">
                <a:latin typeface="ML-Aathira" pitchFamily="82" charset="0"/>
              </a:rPr>
              <a:t>xkm£n</a:t>
            </a:r>
            <a:r>
              <a:rPr lang="en-US" sz="2500" b="1" dirty="0">
                <a:latin typeface="ML-Aathira" pitchFamily="82" charset="0"/>
              </a:rPr>
              <a:t> </a:t>
            </a:r>
            <a:r>
              <a:rPr lang="en-US" sz="2500" b="1" dirty="0" err="1">
                <a:latin typeface="ML-Aathira" pitchFamily="82" charset="0"/>
              </a:rPr>
              <a:t>cq</a:t>
            </a:r>
            <a:r>
              <a:rPr lang="en-US" sz="2500" b="1" dirty="0">
                <a:latin typeface="ML-Aathira" pitchFamily="82" charset="0"/>
              </a:rPr>
              <a:t>]</a:t>
            </a:r>
            <a:r>
              <a:rPr lang="en-US" sz="2500" b="1" dirty="0" err="1">
                <a:latin typeface="ML-Aathira" pitchFamily="82" charset="0"/>
              </a:rPr>
              <a:t>nIcWw</a:t>
            </a:r>
            <a:endParaRPr lang="en-US" sz="2500" b="1" dirty="0">
              <a:latin typeface="ML-Aathira" pitchFamily="82" charset="0"/>
            </a:endParaRPr>
          </a:p>
          <a:p>
            <a:pPr marL="457200" indent="-457200">
              <a:buAutoNum type="arabicPeriod"/>
            </a:pPr>
            <a:r>
              <a:rPr lang="en-US" sz="2500" b="1" dirty="0" err="1">
                <a:latin typeface="ML-Aathira" pitchFamily="82" charset="0"/>
              </a:rPr>
              <a:t>kphntij</a:t>
            </a:r>
            <a:r>
              <a:rPr lang="en-US" sz="2500" b="1" dirty="0">
                <a:latin typeface="ML-Aathira" pitchFamily="82" charset="0"/>
              </a:rPr>
              <a:t> `</a:t>
            </a:r>
            <a:r>
              <a:rPr lang="en-US" sz="2500" b="1" dirty="0" err="1">
                <a:latin typeface="ML-Aathira" pitchFamily="82" charset="0"/>
              </a:rPr>
              <a:t>mKy§Ä</a:t>
            </a:r>
            <a:endParaRPr lang="en-US" sz="2500" b="1" dirty="0">
              <a:latin typeface="ML-Aathira" pitchFamily="8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9b782d701ff04e102efcba30a933ec2d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t="16170" b="11435"/>
          <a:stretch>
            <a:fillRect/>
          </a:stretch>
        </p:blipFill>
        <p:spPr>
          <a:xfrm>
            <a:off x="1676400" y="2549912"/>
            <a:ext cx="5791200" cy="4308088"/>
          </a:xfrm>
          <a:prstGeom prst="rect">
            <a:avLst/>
          </a:prstGeom>
          <a:ln>
            <a:noFill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1905000" y="5943600"/>
            <a:ext cx="5875559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2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endParaRPr lang="en-US" sz="2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endParaRPr lang="en-US" sz="2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>
              <a:buClrTx/>
            </a:pPr>
            <a:endParaRPr lang="en-US" sz="2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533400" y="1653570"/>
            <a:ext cx="8077200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 err="1">
                <a:solidFill>
                  <a:srgbClr val="FF0066"/>
                </a:solidFill>
                <a:latin typeface="ML-Aathira" pitchFamily="82" charset="0"/>
              </a:rPr>
              <a:t>AhImianÃm¯Xv</a:t>
            </a:r>
            <a:r>
              <a:rPr lang="en-US" sz="4500" b="1" dirty="0">
                <a:solidFill>
                  <a:srgbClr val="FF0066"/>
                </a:solidFill>
                <a:latin typeface="ML-Aathira" pitchFamily="82" charset="0"/>
              </a:rPr>
              <a:t> B{</a:t>
            </a:r>
            <a:r>
              <a:rPr lang="en-US" sz="4500" b="1" dirty="0" err="1">
                <a:solidFill>
                  <a:srgbClr val="FF0066"/>
                </a:solidFill>
                <a:latin typeface="ML-Aathira" pitchFamily="82" charset="0"/>
              </a:rPr>
              <a:t>Kln¡cpXv</a:t>
            </a:r>
            <a:endParaRPr lang="en-US" sz="4500" b="1" dirty="0">
              <a:solidFill>
                <a:srgbClr val="FF0066"/>
              </a:solidFill>
              <a:latin typeface="ML-Aathira" pitchFamily="82" charset="0"/>
            </a:endParaRPr>
          </a:p>
        </p:txBody>
      </p:sp>
      <p:pic>
        <p:nvPicPr>
          <p:cNvPr id="1026" name="Picture 2" descr="C:\Documents and Settings\john\Desktop\class 3 bit\1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92300" y="404813"/>
            <a:ext cx="5346700" cy="1195387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33400" y="457200"/>
            <a:ext cx="8077200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500" b="1" dirty="0" err="1">
                <a:solidFill>
                  <a:srgbClr val="FF0066"/>
                </a:solidFill>
                <a:latin typeface="ML-Aathira" pitchFamily="82" charset="0"/>
              </a:rPr>
              <a:t>Blm_v</a:t>
            </a:r>
            <a:r>
              <a:rPr lang="en-US" sz="3500" b="1" dirty="0">
                <a:solidFill>
                  <a:srgbClr val="FF0066"/>
                </a:solidFill>
                <a:latin typeface="ML-Aathira" pitchFamily="82" charset="0"/>
              </a:rPr>
              <a:t> </a:t>
            </a:r>
            <a:r>
              <a:rPr lang="en-US" sz="3500" b="1" dirty="0" err="1">
                <a:solidFill>
                  <a:srgbClr val="FF0066"/>
                </a:solidFill>
                <a:latin typeface="ML-Aathira" pitchFamily="82" charset="0"/>
              </a:rPr>
              <a:t>cmPmhnsâ</a:t>
            </a:r>
            <a:r>
              <a:rPr lang="en-US" sz="3500" b="1" dirty="0">
                <a:solidFill>
                  <a:srgbClr val="FF0066"/>
                </a:solidFill>
                <a:latin typeface="ML-Aathira" pitchFamily="82" charset="0"/>
              </a:rPr>
              <a:t> </a:t>
            </a:r>
            <a:r>
              <a:rPr lang="en-US" sz="3500" b="1" dirty="0" err="1">
                <a:solidFill>
                  <a:srgbClr val="FF0066"/>
                </a:solidFill>
                <a:latin typeface="ML-Aathira" pitchFamily="82" charset="0"/>
              </a:rPr>
              <a:t>AXym</a:t>
            </a:r>
            <a:r>
              <a:rPr lang="en-US" sz="3500" b="1" dirty="0">
                <a:solidFill>
                  <a:srgbClr val="FF0066"/>
                </a:solidFill>
                <a:latin typeface="ML-Aathira" pitchFamily="82" charset="0"/>
              </a:rPr>
              <a:t>{</a:t>
            </a:r>
            <a:r>
              <a:rPr lang="en-US" sz="3500" b="1" dirty="0" err="1">
                <a:solidFill>
                  <a:srgbClr val="FF0066"/>
                </a:solidFill>
                <a:latin typeface="ML-Aathira" pitchFamily="82" charset="0"/>
              </a:rPr>
              <a:t>Kl¯n</a:t>
            </a:r>
            <a:r>
              <a:rPr lang="en-US" sz="3500" b="1" dirty="0">
                <a:solidFill>
                  <a:srgbClr val="FF0066"/>
                </a:solidFill>
                <a:latin typeface="ML-Aathira" pitchFamily="82" charset="0"/>
              </a:rPr>
              <a:t>\v </a:t>
            </a:r>
            <a:r>
              <a:rPr lang="en-US" sz="3500" b="1" dirty="0" err="1">
                <a:solidFill>
                  <a:srgbClr val="FF0066"/>
                </a:solidFill>
                <a:latin typeface="ML-Aathira" pitchFamily="82" charset="0"/>
              </a:rPr>
              <a:t>e`n</a:t>
            </a:r>
            <a:r>
              <a:rPr lang="en-US" sz="3500" b="1" dirty="0">
                <a:solidFill>
                  <a:srgbClr val="FF0066"/>
                </a:solidFill>
                <a:latin typeface="ML-Aathira" pitchFamily="82" charset="0"/>
              </a:rPr>
              <a:t>¨ in£</a:t>
            </a:r>
          </a:p>
          <a:p>
            <a:pPr algn="ctr"/>
            <a:r>
              <a:rPr lang="en-US" sz="3500" dirty="0">
                <a:latin typeface="ML-Aathira" pitchFamily="82" charset="0"/>
              </a:rPr>
              <a:t>(1 </a:t>
            </a:r>
            <a:r>
              <a:rPr lang="en-US" sz="3500" dirty="0" err="1">
                <a:latin typeface="ML-Aathira" pitchFamily="82" charset="0"/>
              </a:rPr>
              <a:t>cmPm</a:t>
            </a:r>
            <a:r>
              <a:rPr lang="en-US" sz="3500" dirty="0">
                <a:latin typeface="ML-Aathira" pitchFamily="82" charset="0"/>
              </a:rPr>
              <a:t> 21: 19).</a:t>
            </a:r>
          </a:p>
        </p:txBody>
      </p:sp>
      <p:pic>
        <p:nvPicPr>
          <p:cNvPr id="1026" name="Picture 2" descr="D:\web photo\class 7\naboth-refused-give-his-vineyard-to-king-ahab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28800" y="1600200"/>
            <a:ext cx="5504706" cy="525780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905000" y="5943600"/>
            <a:ext cx="5875559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2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endParaRPr lang="en-US" sz="2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endParaRPr lang="en-US" sz="2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>
              <a:buClrTx/>
            </a:pPr>
            <a:endParaRPr lang="en-US" sz="2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1784519" y="1862078"/>
            <a:ext cx="5530681" cy="286232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en-AU" sz="3000" b="1" dirty="0" err="1">
                <a:solidFill>
                  <a:srgbClr val="FF0066"/>
                </a:solidFill>
                <a:latin typeface="ML-Aathira" pitchFamily="82" charset="0"/>
              </a:rPr>
              <a:t>AhImianÃm¯Xv</a:t>
            </a:r>
            <a:r>
              <a:rPr lang="en-AU" sz="3000" b="1" dirty="0">
                <a:solidFill>
                  <a:srgbClr val="FF0066"/>
                </a:solidFill>
                <a:latin typeface="ML-Aathira" pitchFamily="82" charset="0"/>
              </a:rPr>
              <a:t> B{</a:t>
            </a:r>
            <a:r>
              <a:rPr lang="en-AU" sz="3000" b="1" dirty="0" err="1">
                <a:solidFill>
                  <a:srgbClr val="FF0066"/>
                </a:solidFill>
                <a:latin typeface="ML-Aathira" pitchFamily="82" charset="0"/>
              </a:rPr>
              <a:t>Kln¡cpXv</a:t>
            </a:r>
            <a:endParaRPr lang="en-AU" sz="3000" b="1" dirty="0">
              <a:solidFill>
                <a:srgbClr val="FF0066"/>
              </a:solidFill>
              <a:latin typeface="ML-Aathira" pitchFamily="82" charset="0"/>
            </a:endParaRPr>
          </a:p>
          <a:p>
            <a:pPr marL="514350" indent="-514350">
              <a:buFont typeface="+mj-lt"/>
              <a:buAutoNum type="arabicPeriod"/>
            </a:pPr>
            <a:r>
              <a:rPr lang="en-AU" sz="3000" b="1" dirty="0">
                <a:solidFill>
                  <a:srgbClr val="FF0066"/>
                </a:solidFill>
                <a:latin typeface="ML-Aathira" pitchFamily="82" charset="0"/>
              </a:rPr>
              <a:t>{</a:t>
            </a:r>
            <a:r>
              <a:rPr lang="en-AU" sz="3000" b="1" dirty="0" err="1">
                <a:solidFill>
                  <a:srgbClr val="FF0066"/>
                </a:solidFill>
                <a:latin typeface="ML-Aathira" pitchFamily="82" charset="0"/>
              </a:rPr>
              <a:t>ZhymkIvXn</a:t>
            </a:r>
            <a:endParaRPr lang="en-AU" sz="3000" b="1" dirty="0">
              <a:solidFill>
                <a:srgbClr val="FF0066"/>
              </a:solidFill>
              <a:latin typeface="ML-Aathira" pitchFamily="82" charset="0"/>
            </a:endParaRPr>
          </a:p>
          <a:p>
            <a:pPr marL="514350" indent="-514350">
              <a:buFont typeface="+mj-lt"/>
              <a:buAutoNum type="arabicPeriod"/>
            </a:pPr>
            <a:r>
              <a:rPr lang="en-AU" sz="3000" b="1" dirty="0" err="1">
                <a:solidFill>
                  <a:srgbClr val="FF0066"/>
                </a:solidFill>
                <a:latin typeface="ML-Aathira" pitchFamily="82" charset="0"/>
              </a:rPr>
              <a:t>kz¯v</a:t>
            </a:r>
            <a:r>
              <a:rPr lang="en-AU" sz="3000" b="1" dirty="0">
                <a:solidFill>
                  <a:srgbClr val="FF0066"/>
                </a:solidFill>
                <a:latin typeface="ML-Aathira" pitchFamily="82" charset="0"/>
              </a:rPr>
              <a:t> k¼mZ\w</a:t>
            </a:r>
          </a:p>
          <a:p>
            <a:pPr marL="514350" indent="-514350">
              <a:buFont typeface="+mj-lt"/>
              <a:buAutoNum type="arabicPeriod"/>
            </a:pPr>
            <a:r>
              <a:rPr lang="en-AU" sz="3000" b="1" dirty="0" err="1">
                <a:solidFill>
                  <a:srgbClr val="FF0066"/>
                </a:solidFill>
                <a:latin typeface="ML-Aathira" pitchFamily="82" charset="0"/>
              </a:rPr>
              <a:t>AXntamlw</a:t>
            </a:r>
            <a:endParaRPr lang="en-AU" sz="3000" b="1" dirty="0">
              <a:solidFill>
                <a:srgbClr val="FF0066"/>
              </a:solidFill>
              <a:latin typeface="ML-Aathira" pitchFamily="82" charset="0"/>
            </a:endParaRPr>
          </a:p>
          <a:p>
            <a:pPr marL="514350" indent="-514350">
              <a:buFont typeface="+mj-lt"/>
              <a:buAutoNum type="arabicPeriod"/>
            </a:pPr>
            <a:r>
              <a:rPr lang="en-AU" sz="3000" b="1" dirty="0">
                <a:solidFill>
                  <a:srgbClr val="FF0066"/>
                </a:solidFill>
                <a:latin typeface="ML-Aathira" pitchFamily="82" charset="0"/>
              </a:rPr>
              <a:t>A]</a:t>
            </a:r>
            <a:r>
              <a:rPr lang="en-AU" sz="3000" b="1" dirty="0" err="1">
                <a:solidFill>
                  <a:srgbClr val="FF0066"/>
                </a:solidFill>
                <a:latin typeface="ML-Aathira" pitchFamily="82" charset="0"/>
              </a:rPr>
              <a:t>csâ</a:t>
            </a:r>
            <a:r>
              <a:rPr lang="en-AU" sz="3000" b="1" dirty="0">
                <a:solidFill>
                  <a:srgbClr val="FF0066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rgbClr val="FF0066"/>
                </a:solidFill>
                <a:latin typeface="ML-Aathira" pitchFamily="82" charset="0"/>
              </a:rPr>
              <a:t>AhImi§Ä</a:t>
            </a:r>
            <a:r>
              <a:rPr lang="en-AU" sz="3000" b="1" dirty="0">
                <a:solidFill>
                  <a:srgbClr val="FF0066"/>
                </a:solidFill>
                <a:latin typeface="ML-Aathira" pitchFamily="82" charset="0"/>
              </a:rPr>
              <a:t> l\</a:t>
            </a:r>
            <a:r>
              <a:rPr lang="en-AU" sz="3000" b="1" dirty="0" err="1">
                <a:solidFill>
                  <a:srgbClr val="FF0066"/>
                </a:solidFill>
                <a:latin typeface="ML-Aathira" pitchFamily="82" charset="0"/>
              </a:rPr>
              <a:t>n¡cpXv</a:t>
            </a:r>
            <a:endParaRPr lang="en-US" sz="3000" b="1" dirty="0">
              <a:solidFill>
                <a:srgbClr val="FF0066"/>
              </a:solidFill>
              <a:latin typeface="ML-Aathira" pitchFamily="82" charset="0"/>
            </a:endParaRPr>
          </a:p>
          <a:p>
            <a:pPr marL="514350" indent="-514350">
              <a:buFont typeface="+mj-lt"/>
              <a:buAutoNum type="arabicPeriod"/>
            </a:pPr>
            <a:r>
              <a:rPr lang="en-AU" sz="3000" b="1" dirty="0">
                <a:solidFill>
                  <a:srgbClr val="FF0066"/>
                </a:solidFill>
                <a:latin typeface="ML-Aathira" pitchFamily="82" charset="0"/>
              </a:rPr>
              <a:t>{]</a:t>
            </a:r>
            <a:r>
              <a:rPr lang="en-AU" sz="3000" b="1" dirty="0" err="1">
                <a:solidFill>
                  <a:srgbClr val="FF0066"/>
                </a:solidFill>
                <a:latin typeface="ML-Aathira" pitchFamily="82" charset="0"/>
              </a:rPr>
              <a:t>IrXnsb</a:t>
            </a:r>
            <a:r>
              <a:rPr lang="en-AU" sz="3000" b="1" dirty="0">
                <a:solidFill>
                  <a:srgbClr val="FF0066"/>
                </a:solidFill>
                <a:latin typeface="ML-Aathira" pitchFamily="82" charset="0"/>
              </a:rPr>
              <a:t> ]</a:t>
            </a:r>
            <a:r>
              <a:rPr lang="en-AU" sz="3000" b="1" dirty="0" err="1">
                <a:solidFill>
                  <a:srgbClr val="FF0066"/>
                </a:solidFill>
                <a:latin typeface="ML-Aathira" pitchFamily="82" charset="0"/>
              </a:rPr>
              <a:t>cn</a:t>
            </a:r>
            <a:r>
              <a:rPr lang="en-AU" sz="3000" b="1" dirty="0">
                <a:solidFill>
                  <a:srgbClr val="FF0066"/>
                </a:solidFill>
                <a:latin typeface="ML-Aathira" pitchFamily="82" charset="0"/>
              </a:rPr>
              <a:t>]</a:t>
            </a:r>
            <a:r>
              <a:rPr lang="en-AU" sz="3000" b="1" dirty="0" err="1">
                <a:solidFill>
                  <a:srgbClr val="FF0066"/>
                </a:solidFill>
                <a:latin typeface="ML-Aathira" pitchFamily="82" charset="0"/>
              </a:rPr>
              <a:t>men¡pI</a:t>
            </a:r>
            <a:endParaRPr lang="en-US" sz="3000" b="1" dirty="0">
              <a:solidFill>
                <a:srgbClr val="FF0066"/>
              </a:solidFill>
              <a:latin typeface="ML-Aathira" pitchFamily="8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/>
          <p:cNvSpPr>
            <a:spLocks noGrp="1"/>
          </p:cNvSpPr>
          <p:nvPr>
            <p:ph idx="1"/>
          </p:nvPr>
        </p:nvSpPr>
        <p:spPr>
          <a:xfrm>
            <a:off x="609600" y="457200"/>
            <a:ext cx="7924800" cy="228600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en-AU" sz="3500" b="1" dirty="0" err="1">
                <a:solidFill>
                  <a:srgbClr val="FF0066"/>
                </a:solidFill>
                <a:latin typeface="ML-Aathira" pitchFamily="82" charset="0"/>
              </a:rPr>
              <a:t>AhImianÃm¯Xv</a:t>
            </a:r>
            <a:r>
              <a:rPr lang="en-AU" sz="3500" b="1" dirty="0">
                <a:solidFill>
                  <a:srgbClr val="FF0066"/>
                </a:solidFill>
                <a:latin typeface="ML-Aathira" pitchFamily="82" charset="0"/>
              </a:rPr>
              <a:t> B{</a:t>
            </a:r>
            <a:r>
              <a:rPr lang="en-AU" sz="3500" b="1" dirty="0" err="1">
                <a:solidFill>
                  <a:srgbClr val="FF0066"/>
                </a:solidFill>
                <a:latin typeface="ML-Aathira" pitchFamily="82" charset="0"/>
              </a:rPr>
              <a:t>Kln¡cpXv</a:t>
            </a:r>
            <a:endParaRPr lang="en-US" sz="3500" b="1" dirty="0">
              <a:solidFill>
                <a:srgbClr val="FF0066"/>
              </a:solidFill>
              <a:latin typeface="ML-Aathira" pitchFamily="82" charset="0"/>
            </a:endParaRPr>
          </a:p>
          <a:p>
            <a:pPr algn="just">
              <a:buClr>
                <a:srgbClr val="002060"/>
              </a:buClr>
            </a:pP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	\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nsâ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AbÂ¡mcsâ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bmsXm¶pw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tamln¡cpXv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.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AbÂ¡mcsâ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`h\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s¯tbm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,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hbens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\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tbm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,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Imfsbtbm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,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IgpXsbtbm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H¶nt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\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bpw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3000" dirty="0">
                <a:solidFill>
                  <a:schemeClr val="tx1"/>
                </a:solidFill>
                <a:latin typeface="ML-Aathira" pitchFamily="82" charset="0"/>
              </a:rPr>
              <a:t>(]pd. 20:17).</a:t>
            </a:r>
            <a:endParaRPr lang="en-US" sz="3000" dirty="0">
              <a:solidFill>
                <a:schemeClr val="tx1"/>
              </a:solidFill>
              <a:latin typeface="ML-Aathira" pitchFamily="82" charset="0"/>
            </a:endParaRPr>
          </a:p>
          <a:p>
            <a:pPr algn="just">
              <a:buNone/>
            </a:pPr>
            <a:endParaRPr lang="en-US" sz="3000" b="1" dirty="0">
              <a:solidFill>
                <a:schemeClr val="tx1"/>
              </a:solidFill>
              <a:latin typeface="ML-Aathira" pitchFamily="82" charset="0"/>
            </a:endParaRPr>
          </a:p>
          <a:p>
            <a:pPr algn="just"/>
            <a:endParaRPr lang="en-US" sz="3000" b="1" dirty="0">
              <a:solidFill>
                <a:schemeClr val="tx1"/>
              </a:solidFill>
              <a:latin typeface="ML-Aathira" pitchFamily="82" charset="0"/>
            </a:endParaRPr>
          </a:p>
        </p:txBody>
      </p:sp>
      <p:pic>
        <p:nvPicPr>
          <p:cNvPr id="2050" name="Picture 2" descr="D:\web photo\class 7\kerala-model-home.jpg"/>
          <p:cNvPicPr>
            <a:picLocks noChangeAspect="1" noChangeArrowheads="1"/>
          </p:cNvPicPr>
          <p:nvPr/>
        </p:nvPicPr>
        <p:blipFill>
          <a:blip r:embed="rId2"/>
          <a:srcRect b="11596"/>
          <a:stretch>
            <a:fillRect/>
          </a:stretch>
        </p:blipFill>
        <p:spPr bwMode="auto">
          <a:xfrm>
            <a:off x="829592" y="2743200"/>
            <a:ext cx="7400008" cy="411480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/>
          <p:cNvSpPr>
            <a:spLocks noGrp="1"/>
          </p:cNvSpPr>
          <p:nvPr>
            <p:ph idx="1"/>
          </p:nvPr>
        </p:nvSpPr>
        <p:spPr>
          <a:xfrm>
            <a:off x="457200" y="381000"/>
            <a:ext cx="8229600" cy="365760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en-AU" sz="3500" b="1" dirty="0">
                <a:solidFill>
                  <a:srgbClr val="FF0066"/>
                </a:solidFill>
                <a:latin typeface="ML-Aathira" pitchFamily="82" charset="0"/>
              </a:rPr>
              <a:t>{</a:t>
            </a:r>
            <a:r>
              <a:rPr lang="en-AU" sz="3500" b="1" dirty="0" err="1">
                <a:solidFill>
                  <a:srgbClr val="FF0066"/>
                </a:solidFill>
                <a:latin typeface="ML-Aathira" pitchFamily="82" charset="0"/>
              </a:rPr>
              <a:t>ZhymkIvXn</a:t>
            </a:r>
            <a:endParaRPr lang="en-US" sz="3500" b="1" dirty="0">
              <a:solidFill>
                <a:srgbClr val="FF0066"/>
              </a:solidFill>
              <a:latin typeface="ML-Aathira" pitchFamily="82" charset="0"/>
            </a:endParaRPr>
          </a:p>
          <a:p>
            <a:pPr algn="just">
              <a:buClr>
                <a:srgbClr val="002060"/>
              </a:buClr>
            </a:pP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	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tamjWw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, ]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nSn¨p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]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dn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, h©\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F¶nhbpsS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aqeImcWamb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{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ZhymkIvXnsb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A\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ysâ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hkvXp¡Ä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tamln¡cpsX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¶ ]¯mw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Iev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]\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hne¡p¶p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. \½ptSXÃm¯Xnsâ,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asÁmcmÄ¡v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AhImi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s¸«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Xns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\, \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oXnclnXambn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tamln¡p¶Xv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sXÁpXs¶bmWv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.</a:t>
            </a:r>
            <a:endParaRPr lang="en-US" sz="3000" b="1" dirty="0">
              <a:solidFill>
                <a:schemeClr val="tx1"/>
              </a:solidFill>
              <a:latin typeface="ML-Aathira" pitchFamily="82" charset="0"/>
            </a:endParaRPr>
          </a:p>
          <a:p>
            <a:pPr algn="just">
              <a:buNone/>
            </a:pPr>
            <a:endParaRPr lang="en-US" sz="3000" b="1" dirty="0">
              <a:solidFill>
                <a:schemeClr val="tx1"/>
              </a:solidFill>
              <a:latin typeface="ML-Aathira" pitchFamily="82" charset="0"/>
            </a:endParaRPr>
          </a:p>
          <a:p>
            <a:pPr algn="just"/>
            <a:endParaRPr lang="en-US" sz="3000" b="1" dirty="0">
              <a:solidFill>
                <a:schemeClr val="tx1"/>
              </a:solidFill>
              <a:latin typeface="ML-Aathira" pitchFamily="82" charset="0"/>
            </a:endParaRPr>
          </a:p>
        </p:txBody>
      </p:sp>
      <p:grpSp>
        <p:nvGrpSpPr>
          <p:cNvPr id="5" name="Group 4"/>
          <p:cNvGrpSpPr/>
          <p:nvPr/>
        </p:nvGrpSpPr>
        <p:grpSpPr>
          <a:xfrm>
            <a:off x="2599278" y="3886199"/>
            <a:ext cx="3429182" cy="3030267"/>
            <a:chOff x="2599278" y="3886199"/>
            <a:chExt cx="3429182" cy="3030267"/>
          </a:xfrm>
        </p:grpSpPr>
        <p:pic>
          <p:nvPicPr>
            <p:cNvPr id="3074" name="Picture 2" descr="D:\web photo\class 7\554672a5-1c58-4cdd-aefe-5784937dd25d.jp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3124200" y="3886199"/>
              <a:ext cx="2904260" cy="2971801"/>
            </a:xfrm>
            <a:prstGeom prst="rect">
              <a:avLst/>
            </a:prstGeom>
            <a:noFill/>
          </p:spPr>
        </p:pic>
        <p:pic>
          <p:nvPicPr>
            <p:cNvPr id="4" name="Picture 2" descr="C:\Users\user\Desktop\Indian_rupees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 rot="18514114">
              <a:off x="2266800" y="4556946"/>
              <a:ext cx="2691998" cy="2027042"/>
            </a:xfrm>
            <a:prstGeom prst="rect">
              <a:avLst/>
            </a:prstGeom>
            <a:noFill/>
          </p:spPr>
        </p:pic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28600" y="476339"/>
            <a:ext cx="8686800" cy="43242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en-AU" sz="3500" b="1" dirty="0">
                <a:solidFill>
                  <a:srgbClr val="FF0066"/>
                </a:solidFill>
                <a:latin typeface="ML-Aathira" pitchFamily="82" charset="0"/>
              </a:rPr>
              <a:t>kz¯v k¼mZ\w</a:t>
            </a:r>
            <a:endParaRPr lang="en-US" sz="3500" b="1" dirty="0">
              <a:solidFill>
                <a:srgbClr val="FF0066"/>
              </a:solidFill>
              <a:latin typeface="ML-Aathira" pitchFamily="82" charset="0"/>
            </a:endParaRPr>
          </a:p>
          <a:p>
            <a:pPr algn="just">
              <a:buClr>
                <a:srgbClr val="002060"/>
              </a:buClr>
            </a:pPr>
            <a:r>
              <a:rPr lang="en-AU" sz="3000" b="1" dirty="0">
                <a:latin typeface="ML-Aathira" pitchFamily="82" charset="0"/>
              </a:rPr>
              <a:t> 	\ymbamb amÀK§fneqsS kz¯v k¼mZn¨v,   C¶s¯bpw \</a:t>
            </a:r>
            <a:r>
              <a:rPr lang="en-AU" sz="3000" b="1" dirty="0" err="1">
                <a:latin typeface="ML-Aathira" pitchFamily="82" charset="0"/>
              </a:rPr>
              <a:t>mfs¯bpw</a:t>
            </a:r>
            <a:r>
              <a:rPr lang="en-AU" sz="3000" b="1" dirty="0">
                <a:latin typeface="ML-Aathira" pitchFamily="82" charset="0"/>
              </a:rPr>
              <a:t> </a:t>
            </a:r>
            <a:r>
              <a:rPr lang="en-AU" sz="3000" b="1" dirty="0" err="1">
                <a:latin typeface="ML-Aathira" pitchFamily="82" charset="0"/>
              </a:rPr>
              <a:t>PohnXw</a:t>
            </a:r>
            <a:r>
              <a:rPr lang="en-AU" sz="3000" b="1" dirty="0">
                <a:latin typeface="ML-Aathira" pitchFamily="82" charset="0"/>
              </a:rPr>
              <a:t> kpc£nXam¡m³ Hmtcm hyIvXn¡pw  AhImiapÅXmWv. A²zm\tam sXmgntem </a:t>
            </a:r>
            <a:r>
              <a:rPr lang="en-AU" sz="3000" b="1" dirty="0" err="1">
                <a:latin typeface="ML-Aathira" pitchFamily="82" charset="0"/>
              </a:rPr>
              <a:t>hgn</a:t>
            </a:r>
            <a:r>
              <a:rPr lang="en-AU" sz="3000" b="1" dirty="0">
                <a:latin typeface="ML-Aathira" pitchFamily="82" charset="0"/>
              </a:rPr>
              <a:t> X\</a:t>
            </a:r>
            <a:r>
              <a:rPr lang="en-AU" sz="3000" b="1" dirty="0" err="1">
                <a:latin typeface="ML-Aathira" pitchFamily="82" charset="0"/>
              </a:rPr>
              <a:t>n¡m</a:t>
            </a:r>
            <a:r>
              <a:rPr lang="en-AU" sz="3000" b="1" dirty="0">
                <a:latin typeface="ML-Aathira" pitchFamily="82" charset="0"/>
              </a:rPr>
              <a:t> </a:t>
            </a:r>
            <a:r>
              <a:rPr lang="en-AU" sz="3000" b="1" dirty="0" err="1">
                <a:latin typeface="ML-Aathira" pitchFamily="82" charset="0"/>
              </a:rPr>
              <a:t>hiyapÅh</a:t>
            </a:r>
            <a:r>
              <a:rPr lang="en-AU" sz="3000" b="1" dirty="0">
                <a:latin typeface="ML-Aathira" pitchFamily="82" charset="0"/>
              </a:rPr>
              <a:t> k¼mZn¡m\pw Hmtcmcp¯\papÅ AhImihpw ISabpw ssZhZ¯amWv. a\pjyhÀ¤¯n\v </a:t>
            </a:r>
            <a:r>
              <a:rPr lang="en-AU" sz="3000" b="1" dirty="0" err="1">
                <a:latin typeface="ML-Aathira" pitchFamily="82" charset="0"/>
              </a:rPr>
              <a:t>apgph</a:t>
            </a:r>
            <a:r>
              <a:rPr lang="en-AU" sz="3000" b="1" dirty="0">
                <a:latin typeface="ML-Aathira" pitchFamily="82" charset="0"/>
              </a:rPr>
              <a:t>\</a:t>
            </a:r>
            <a:r>
              <a:rPr lang="en-AU" sz="3000" b="1" dirty="0" err="1">
                <a:latin typeface="ML-Aathira" pitchFamily="82" charset="0"/>
              </a:rPr>
              <a:t>mbn</a:t>
            </a:r>
            <a:r>
              <a:rPr lang="en-AU" sz="3000" b="1" dirty="0">
                <a:latin typeface="ML-Aathira" pitchFamily="82" charset="0"/>
              </a:rPr>
              <a:t> krjvSn¡s¸« {]]©¯nÂ Hcp hyIvXn Xsâ am{Xw kpc£nXXzhpw kpJhpw t\m¡n hym]cn¡pt¼mÄ AXv </a:t>
            </a:r>
            <a:r>
              <a:rPr lang="en-AU" sz="3000" b="1" dirty="0" err="1">
                <a:latin typeface="ML-Aathira" pitchFamily="82" charset="0"/>
              </a:rPr>
              <a:t>Xn·bmIp¶p</a:t>
            </a:r>
            <a:r>
              <a:rPr lang="en-AU" sz="3000" b="1" dirty="0">
                <a:latin typeface="ML-Aathira" pitchFamily="82" charset="0"/>
              </a:rPr>
              <a:t>.</a:t>
            </a:r>
            <a:endParaRPr lang="en-US" sz="3000" b="1" dirty="0">
              <a:latin typeface="ML-Aathira" pitchFamily="82" charset="0"/>
            </a:endParaRPr>
          </a:p>
        </p:txBody>
      </p:sp>
      <p:pic>
        <p:nvPicPr>
          <p:cNvPr id="1026" name="Picture 2" descr="C:\Users\user\Desktop\Indian_rupees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971800" y="4419600"/>
            <a:ext cx="3137101" cy="236220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/>
          <p:cNvSpPr>
            <a:spLocks noGrp="1"/>
          </p:cNvSpPr>
          <p:nvPr>
            <p:ph idx="1"/>
          </p:nvPr>
        </p:nvSpPr>
        <p:spPr>
          <a:xfrm>
            <a:off x="609600" y="533400"/>
            <a:ext cx="7924800" cy="228600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en-AU" sz="3500" b="1" dirty="0" err="1">
                <a:solidFill>
                  <a:srgbClr val="FF0066"/>
                </a:solidFill>
                <a:latin typeface="ML-Aathira" pitchFamily="82" charset="0"/>
              </a:rPr>
              <a:t>AXntamlw</a:t>
            </a:r>
            <a:endParaRPr lang="en-US" sz="3500" b="1" dirty="0">
              <a:solidFill>
                <a:srgbClr val="FF0066"/>
              </a:solidFill>
              <a:latin typeface="ML-Aathira" pitchFamily="82" charset="0"/>
            </a:endParaRPr>
          </a:p>
          <a:p>
            <a:pPr algn="just">
              <a:buClr>
                <a:srgbClr val="002060"/>
              </a:buClr>
            </a:pP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	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Xsâ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Bhiy§Ä¡pw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IgnhpIÄ¡pw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AXoXambn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hkvXp¡sftbm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, A[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nImcs¯tbm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]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ZhnIsftbm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kz´am¡m³ B{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Kln¡p¶XmWv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AXntamlw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.</a:t>
            </a:r>
            <a:endParaRPr lang="en-US" sz="3000" b="1" dirty="0">
              <a:solidFill>
                <a:schemeClr val="tx1"/>
              </a:solidFill>
              <a:latin typeface="ML-Aathira" pitchFamily="82" charset="0"/>
            </a:endParaRPr>
          </a:p>
          <a:p>
            <a:pPr algn="just">
              <a:buNone/>
            </a:pPr>
            <a:endParaRPr lang="en-US" sz="3000" b="1" dirty="0">
              <a:solidFill>
                <a:schemeClr val="tx1"/>
              </a:solidFill>
              <a:latin typeface="ML-Aathira" pitchFamily="82" charset="0"/>
            </a:endParaRPr>
          </a:p>
          <a:p>
            <a:pPr algn="just"/>
            <a:endParaRPr lang="en-US" sz="3000" b="1" dirty="0">
              <a:solidFill>
                <a:schemeClr val="tx1"/>
              </a:solidFill>
              <a:latin typeface="ML-Aathira" pitchFamily="82" charset="0"/>
            </a:endParaRPr>
          </a:p>
        </p:txBody>
      </p:sp>
      <p:pic>
        <p:nvPicPr>
          <p:cNvPr id="4098" name="Picture 2" descr="D:\web photo\class 7\Greedy-man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28800" y="2667001"/>
            <a:ext cx="5448300" cy="419100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theme/_rels/them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image" Target="../media/image7.jpeg"/></Relationships>
</file>

<file path=ppt/theme/theme1.xml><?xml version="1.0" encoding="utf-8"?>
<a:theme xmlns:a="http://schemas.openxmlformats.org/drawingml/2006/main" name="1_Green Textured Segoe 16x9_TP10286741">
  <a:themeElements>
    <a:clrScheme name="Custom 1">
      <a:dk1>
        <a:srgbClr val="000000"/>
      </a:dk1>
      <a:lt1>
        <a:srgbClr val="FFFFFF"/>
      </a:lt1>
      <a:dk2>
        <a:srgbClr val="1F7335"/>
      </a:dk2>
      <a:lt2>
        <a:srgbClr val="FFFFFF"/>
      </a:lt2>
      <a:accent1>
        <a:srgbClr val="FFC000"/>
      </a:accent1>
      <a:accent2>
        <a:srgbClr val="3497AE"/>
      </a:accent2>
      <a:accent3>
        <a:srgbClr val="DF8045"/>
      </a:accent3>
      <a:accent4>
        <a:srgbClr val="7DCC2E"/>
      </a:accent4>
      <a:accent5>
        <a:srgbClr val="FF9929"/>
      </a:accent5>
      <a:accent6>
        <a:srgbClr val="7D3DA1"/>
      </a:accent6>
      <a:hlink>
        <a:srgbClr val="F0ED7B"/>
      </a:hlink>
      <a:folHlink>
        <a:srgbClr val="F3EB4F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ln>
          <a:headEnd type="none" w="med" len="med"/>
          <a:tailEnd type="none" w="med" len="med"/>
        </a:ln>
      </a:spPr>
      <a:bodyPr vert="horz" wrap="square" lIns="91436" tIns="45718" rIns="91436" bIns="45718" numCol="1" rtlCol="0" anchor="ctr" anchorCtr="0" compatLnSpc="1">
        <a:prstTxWarp prst="textNoShape">
          <a:avLst/>
        </a:prstTxWarp>
      </a:bodyPr>
      <a:lstStyle>
        <a:defPPr algn="ctr" defTabSz="914099" fontAlgn="base">
          <a:spcBef>
            <a:spcPct val="0"/>
          </a:spcBef>
          <a:spcAft>
            <a:spcPct val="0"/>
          </a:spcAft>
          <a:defRPr sz="2300" dirty="0" smtClean="0">
            <a:solidFill>
              <a:srgbClr val="FFFFFF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Segoe" pitchFamily="34" charset="0"/>
          </a:defRPr>
        </a:defPPr>
      </a:lstStyle>
      <a:style>
        <a:lnRef idx="0">
          <a:schemeClr val="accent2"/>
        </a:lnRef>
        <a:fillRef idx="3">
          <a:schemeClr val="accent2"/>
        </a:fillRef>
        <a:effectRef idx="3">
          <a:schemeClr val="accent2"/>
        </a:effectRef>
        <a:fontRef idx="minor">
          <a:schemeClr val="lt1"/>
        </a:fontRef>
      </a:style>
    </a:spDef>
  </a:objectDefaults>
  <a:extraClrSchemeLst/>
</a:theme>
</file>

<file path=ppt/theme/theme10.xml><?xml version="1.0" encoding="utf-8"?>
<a:theme xmlns:a="http://schemas.openxmlformats.org/drawingml/2006/main" name="8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1.xml><?xml version="1.0" encoding="utf-8"?>
<a:theme xmlns:a="http://schemas.openxmlformats.org/drawingml/2006/main" name="9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2.xml><?xml version="1.0" encoding="utf-8"?>
<a:theme xmlns:a="http://schemas.openxmlformats.org/drawingml/2006/main" name="10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3.xml><?xml version="1.0" encoding="utf-8"?>
<a:theme xmlns:a="http://schemas.openxmlformats.org/drawingml/2006/main" name="1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4.xml><?xml version="1.0" encoding="utf-8"?>
<a:theme xmlns:a="http://schemas.openxmlformats.org/drawingml/2006/main" name="1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5.xml><?xml version="1.0" encoding="utf-8"?>
<a:theme xmlns:a="http://schemas.openxmlformats.org/drawingml/2006/main" name="13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6.xml><?xml version="1.0" encoding="utf-8"?>
<a:theme xmlns:a="http://schemas.openxmlformats.org/drawingml/2006/main" name="Trek">
  <a:themeElements>
    <a:clrScheme name="Trek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Trek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Trek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17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3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4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5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6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7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TS010286741</Template>
  <TotalTime>2572</TotalTime>
  <Words>197</Words>
  <Application>Microsoft Office PowerPoint</Application>
  <PresentationFormat>On-screen Show (4:3)</PresentationFormat>
  <Paragraphs>88</Paragraphs>
  <Slides>19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16</vt:i4>
      </vt:variant>
      <vt:variant>
        <vt:lpstr>Slide Titles</vt:lpstr>
      </vt:variant>
      <vt:variant>
        <vt:i4>19</vt:i4>
      </vt:variant>
    </vt:vector>
  </HeadingPairs>
  <TitlesOfParts>
    <vt:vector size="35" baseType="lpstr">
      <vt:lpstr>1_Green Textured Segoe 16x9_TP10286741</vt:lpstr>
      <vt:lpstr>1_Office Theme</vt:lpstr>
      <vt:lpstr>Office Theme</vt:lpstr>
      <vt:lpstr>2_Office Theme</vt:lpstr>
      <vt:lpstr>3_Office Theme</vt:lpstr>
      <vt:lpstr>4_Office Theme</vt:lpstr>
      <vt:lpstr>5_Office Theme</vt:lpstr>
      <vt:lpstr>6_Office Theme</vt:lpstr>
      <vt:lpstr>7_Office Theme</vt:lpstr>
      <vt:lpstr>8_Office Theme</vt:lpstr>
      <vt:lpstr>9_Office Theme</vt:lpstr>
      <vt:lpstr>10_Office Theme</vt:lpstr>
      <vt:lpstr>11_Office Theme</vt:lpstr>
      <vt:lpstr>12_Office Theme</vt:lpstr>
      <vt:lpstr>13_Office Theme</vt:lpstr>
      <vt:lpstr>Trek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സീറോ മലബാർ സഭയുടെ വിശ്വാസ പരിശീലന പാഠാവലി</dc:title>
  <dc:creator>user</dc:creator>
  <cp:lastModifiedBy>Administrator</cp:lastModifiedBy>
  <cp:revision>301</cp:revision>
  <dcterms:created xsi:type="dcterms:W3CDTF">2013-05-21T03:50:53Z</dcterms:created>
  <dcterms:modified xsi:type="dcterms:W3CDTF">2013-11-11T06:42:42Z</dcterms:modified>
</cp:coreProperties>
</file>